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72" r:id="rId12"/>
    <p:sldId id="266" r:id="rId13"/>
    <p:sldId id="267" r:id="rId14"/>
    <p:sldId id="268" r:id="rId15"/>
    <p:sldId id="269" r:id="rId16"/>
    <p:sldId id="270" r:id="rId17"/>
    <p:sldId id="271" r:id="rId18"/>
    <p:sldId id="273" r:id="rId19"/>
    <p:sldId id="274" r:id="rId20"/>
    <p:sldId id="275" r:id="rId21"/>
    <p:sldId id="277" r:id="rId22"/>
    <p:sldId id="276" r:id="rId23"/>
    <p:sldId id="278" r:id="rId24"/>
    <p:sldId id="279" r:id="rId25"/>
    <p:sldId id="280" r:id="rId26"/>
    <p:sldId id="281" r:id="rId27"/>
    <p:sldId id="284" r:id="rId28"/>
    <p:sldId id="282" r:id="rId29"/>
    <p:sldId id="285" r:id="rId30"/>
    <p:sldId id="286" r:id="rId31"/>
    <p:sldId id="283" r:id="rId32"/>
    <p:sldId id="287" r:id="rId33"/>
    <p:sldId id="288" r:id="rId34"/>
    <p:sldId id="291" r:id="rId35"/>
    <p:sldId id="289" r:id="rId36"/>
    <p:sldId id="290" r:id="rId37"/>
    <p:sldId id="292" r:id="rId38"/>
    <p:sldId id="293" r:id="rId39"/>
    <p:sldId id="294" r:id="rId40"/>
    <p:sldId id="295" r:id="rId41"/>
  </p:sldIdLst>
  <p:sldSz cx="12190413" cy="6858000"/>
  <p:notesSz cx="6858000" cy="9144000"/>
  <p:embeddedFontLst>
    <p:embeddedFont>
      <p:font typeface="华文黑体" panose="02010600040101010101" pitchFamily="2" charset="-122"/>
      <p:regular r:id="rId43"/>
    </p:embeddedFont>
    <p:embeddedFont>
      <p:font typeface="Bebas" panose="02010600030101010101"/>
      <p:regular r:id="rId44"/>
    </p:embeddedFont>
    <p:embeddedFont>
      <p:font typeface="微软雅黑" panose="020B0503020204020204" pitchFamily="34" charset="-122"/>
      <p:regular r:id="rId45"/>
      <p:bold r:id="rId46"/>
    </p:embeddedFont>
    <p:embeddedFont>
      <p:font typeface="Impact" panose="020B0806030902050204" pitchFamily="34" charset="0"/>
      <p:regular r:id="rId47"/>
    </p:embeddedFont>
    <p:embeddedFont>
      <p:font typeface="微软雅黑 Light" panose="020B0502040204020203" pitchFamily="34" charset="-122"/>
      <p:regular r:id="rId48"/>
    </p:embeddedFont>
    <p:embeddedFont>
      <p:font typeface="Verdana" panose="020B0604030504040204" pitchFamily="34" charset="0"/>
      <p:regular r:id="rId49"/>
      <p:bold r:id="rId50"/>
      <p:italic r:id="rId51"/>
      <p:boldItalic r:id="rId52"/>
    </p:embeddedFont>
    <p:embeddedFont>
      <p:font typeface="等线" panose="02010600030101010101" pitchFamily="2" charset="-122"/>
      <p:regular r:id="rId53"/>
      <p:bold r:id="rId54"/>
    </p:embeddedFont>
    <p:embeddedFont>
      <p:font typeface="Calibri" panose="020F0502020204030204" pitchFamily="34" charset="0"/>
      <p:regular r:id="rId55"/>
      <p:bold r:id="rId56"/>
      <p:italic r:id="rId57"/>
      <p:boldItalic r:id="rId58"/>
    </p:embeddedFont>
    <p:embeddedFont>
      <p:font typeface="黑体" panose="02010609060101010101" pitchFamily="49" charset="-122"/>
      <p:regular r:id="rId59"/>
    </p:embeddedFont>
    <p:embeddedFont>
      <p:font typeface="UKIJ Qolyazma" panose="020B0604020202020204" charset="0"/>
      <p:regular r:id="rId60"/>
    </p:embeddedFont>
    <p:embeddedFont>
      <p:font typeface="Arial Rounded MT Bold" panose="020F0704030504030204" pitchFamily="34" charset="0"/>
      <p:regular r:id="rId61"/>
    </p:embeddedFont>
    <p:embeddedFont>
      <p:font typeface="方正正粗黑简体" panose="02000000000000000000" pitchFamily="2" charset="-122"/>
      <p:regular r:id="rId62"/>
    </p:embeddedFont>
    <p:embeddedFont>
      <p:font typeface="Gulim" panose="020B0604020202020204" charset="-127"/>
      <p:regular r:id="rId63"/>
    </p:embeddedFont>
  </p:embeddedFontLst>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8294"/>
    <a:srgbClr val="2A3440"/>
    <a:srgbClr val="161D25"/>
    <a:srgbClr val="00ACF1"/>
    <a:srgbClr val="E9EEF4"/>
    <a:srgbClr val="81DEFF"/>
    <a:srgbClr val="47C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48" autoAdjust="0"/>
    <p:restoredTop sz="94660"/>
  </p:normalViewPr>
  <p:slideViewPr>
    <p:cSldViewPr>
      <p:cViewPr varScale="1">
        <p:scale>
          <a:sx n="70" d="100"/>
          <a:sy n="70" d="100"/>
        </p:scale>
        <p:origin x="75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gs" Target="tags/tag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161D25"/>
              </a:solidFill>
            </c:spPr>
            <c:extLst xmlns:c16r2="http://schemas.microsoft.com/office/drawing/2015/06/chart">
              <c:ext xmlns:c16="http://schemas.microsoft.com/office/drawing/2014/chart" uri="{C3380CC4-5D6E-409C-BE32-E72D297353CC}">
                <c16:uniqueId val="{00000001-E25F-48E1-BAA8-4F481CC8E535}"/>
              </c:ext>
            </c:extLst>
          </c:dPt>
          <c:dPt>
            <c:idx val="1"/>
            <c:bubble3D val="0"/>
            <c:spPr>
              <a:solidFill>
                <a:srgbClr val="7B8294"/>
              </a:solidFill>
            </c:spPr>
            <c:extLst xmlns:c16r2="http://schemas.microsoft.com/office/drawing/2015/06/chart">
              <c:ext xmlns:c16="http://schemas.microsoft.com/office/drawing/2014/chart" uri="{C3380CC4-5D6E-409C-BE32-E72D297353CC}">
                <c16:uniqueId val="{00000003-E25F-48E1-BAA8-4F481CC8E535}"/>
              </c:ext>
            </c:extLst>
          </c:dPt>
          <c:dPt>
            <c:idx val="2"/>
            <c:bubble3D val="0"/>
            <c:spPr>
              <a:solidFill>
                <a:srgbClr val="00ACF1"/>
              </a:solidFill>
            </c:spPr>
            <c:extLst xmlns:c16r2="http://schemas.microsoft.com/office/drawing/2015/06/chart">
              <c:ext xmlns:c16="http://schemas.microsoft.com/office/drawing/2014/chart" uri="{C3380CC4-5D6E-409C-BE32-E72D297353CC}">
                <c16:uniqueId val="{00000005-E25F-48E1-BAA8-4F481CC8E535}"/>
              </c:ext>
            </c:extLst>
          </c:dPt>
          <c:dPt>
            <c:idx val="3"/>
            <c:bubble3D val="0"/>
            <c:spPr>
              <a:solidFill>
                <a:schemeClr val="bg1">
                  <a:lumMod val="75000"/>
                </a:schemeClr>
              </a:solidFill>
            </c:spPr>
            <c:extLst xmlns:c16r2="http://schemas.microsoft.com/office/drawing/2015/06/chart">
              <c:ext xmlns:c16="http://schemas.microsoft.com/office/drawing/2014/chart" uri="{C3380CC4-5D6E-409C-BE32-E72D297353CC}">
                <c16:uniqueId val="{00000007-E25F-48E1-BAA8-4F481CC8E535}"/>
              </c:ext>
            </c:extLst>
          </c:dPt>
          <c:dLbls>
            <c:spPr>
              <a:noFill/>
              <a:ln>
                <a:noFill/>
              </a:ln>
              <a:effectLst/>
            </c:spPr>
            <c:txPr>
              <a:bodyPr/>
              <a:lstStyle/>
              <a:p>
                <a:pPr>
                  <a:defRPr>
                    <a:solidFill>
                      <a:schemeClr val="bg1"/>
                    </a:solidFill>
                  </a:defRPr>
                </a:pPr>
                <a:endParaRPr lang="zh-CN"/>
              </a:p>
            </c:txPr>
            <c:showLegendKey val="0"/>
            <c:showVal val="1"/>
            <c:showCatName val="1"/>
            <c:showSerName val="0"/>
            <c:showPercent val="0"/>
            <c:showBubbleSize val="0"/>
            <c:separator> </c:separator>
            <c:showLeaderLines val="1"/>
            <c:extLst xmlns:c16r2="http://schemas.microsoft.com/office/drawing/2015/06/chart">
              <c:ext xmlns:c15="http://schemas.microsoft.com/office/drawing/2012/chart" uri="{CE6537A1-D6FC-4f65-9D91-7224C49458BB}">
                <c15:layout/>
              </c:ext>
            </c:extLst>
          </c:dLbls>
          <c:cat>
            <c:numRef>
              <c:f>Sheet1!$A$2:$A$5</c:f>
              <c:numCache>
                <c:formatCode>General</c:formatCode>
                <c:ptCount val="4"/>
              </c:numCache>
            </c:numRef>
          </c:cat>
          <c:val>
            <c:numRef>
              <c:f>Sheet1!$B$2:$B$5</c:f>
              <c:numCache>
                <c:formatCode>General</c:formatCode>
                <c:ptCount val="4"/>
                <c:pt idx="0">
                  <c:v>60</c:v>
                </c:pt>
                <c:pt idx="1">
                  <c:v>20</c:v>
                </c:pt>
                <c:pt idx="2">
                  <c:v>12</c:v>
                </c:pt>
                <c:pt idx="3">
                  <c:v>8</c:v>
                </c:pt>
              </c:numCache>
            </c:numRef>
          </c:val>
          <c:extLst xmlns:c16r2="http://schemas.microsoft.com/office/drawing/2015/06/chart">
            <c:ext xmlns:c16="http://schemas.microsoft.com/office/drawing/2014/chart" uri="{C3380CC4-5D6E-409C-BE32-E72D297353CC}">
              <c16:uniqueId val="{00000008-E25F-48E1-BAA8-4F481CC8E535}"/>
            </c:ext>
          </c:extLst>
        </c:ser>
        <c:dLbls>
          <c:showLegendKey val="0"/>
          <c:showVal val="1"/>
          <c:showCatName val="1"/>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20BE7-5FAE-43D9-A744-B7AE4862E098}" type="datetimeFigureOut">
              <a:rPr lang="zh-CN" altLang="en-US" smtClean="0"/>
              <a:t>2017/9/10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2A5EF-4655-4B16-9DD4-1CE995C26144}" type="slidenum">
              <a:rPr lang="zh-CN" altLang="en-US" smtClean="0"/>
              <a:t>‹#›</a:t>
            </a:fld>
            <a:endParaRPr lang="zh-CN" altLang="en-US"/>
          </a:p>
        </p:txBody>
      </p:sp>
    </p:spTree>
    <p:extLst>
      <p:ext uri="{BB962C8B-B14F-4D97-AF65-F5344CB8AC3E}">
        <p14:creationId xmlns:p14="http://schemas.microsoft.com/office/powerpoint/2010/main" val="2942641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1</a:t>
            </a:fld>
            <a:endParaRPr lang="zh-CN" altLang="en-US"/>
          </a:p>
        </p:txBody>
      </p:sp>
    </p:spTree>
    <p:extLst>
      <p:ext uri="{BB962C8B-B14F-4D97-AF65-F5344CB8AC3E}">
        <p14:creationId xmlns:p14="http://schemas.microsoft.com/office/powerpoint/2010/main" val="3160466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10</a:t>
            </a:fld>
            <a:endParaRPr lang="zh-CN" altLang="en-US"/>
          </a:p>
        </p:txBody>
      </p:sp>
    </p:spTree>
    <p:extLst>
      <p:ext uri="{BB962C8B-B14F-4D97-AF65-F5344CB8AC3E}">
        <p14:creationId xmlns:p14="http://schemas.microsoft.com/office/powerpoint/2010/main" val="1591934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11</a:t>
            </a:fld>
            <a:endParaRPr lang="zh-CN" altLang="en-US"/>
          </a:p>
        </p:txBody>
      </p:sp>
    </p:spTree>
    <p:extLst>
      <p:ext uri="{BB962C8B-B14F-4D97-AF65-F5344CB8AC3E}">
        <p14:creationId xmlns:p14="http://schemas.microsoft.com/office/powerpoint/2010/main" val="2462099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12</a:t>
            </a:fld>
            <a:endParaRPr lang="zh-CN" altLang="en-US"/>
          </a:p>
        </p:txBody>
      </p:sp>
    </p:spTree>
    <p:extLst>
      <p:ext uri="{BB962C8B-B14F-4D97-AF65-F5344CB8AC3E}">
        <p14:creationId xmlns:p14="http://schemas.microsoft.com/office/powerpoint/2010/main" val="913282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13</a:t>
            </a:fld>
            <a:endParaRPr lang="zh-CN" altLang="en-US"/>
          </a:p>
        </p:txBody>
      </p:sp>
    </p:spTree>
    <p:extLst>
      <p:ext uri="{BB962C8B-B14F-4D97-AF65-F5344CB8AC3E}">
        <p14:creationId xmlns:p14="http://schemas.microsoft.com/office/powerpoint/2010/main" val="2100494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14</a:t>
            </a:fld>
            <a:endParaRPr lang="zh-CN" altLang="en-US"/>
          </a:p>
        </p:txBody>
      </p:sp>
    </p:spTree>
    <p:extLst>
      <p:ext uri="{BB962C8B-B14F-4D97-AF65-F5344CB8AC3E}">
        <p14:creationId xmlns:p14="http://schemas.microsoft.com/office/powerpoint/2010/main" val="3943259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15</a:t>
            </a:fld>
            <a:endParaRPr lang="zh-CN" altLang="en-US"/>
          </a:p>
        </p:txBody>
      </p:sp>
    </p:spTree>
    <p:extLst>
      <p:ext uri="{BB962C8B-B14F-4D97-AF65-F5344CB8AC3E}">
        <p14:creationId xmlns:p14="http://schemas.microsoft.com/office/powerpoint/2010/main" val="2302839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16</a:t>
            </a:fld>
            <a:endParaRPr lang="zh-CN" altLang="en-US"/>
          </a:p>
        </p:txBody>
      </p:sp>
    </p:spTree>
    <p:extLst>
      <p:ext uri="{BB962C8B-B14F-4D97-AF65-F5344CB8AC3E}">
        <p14:creationId xmlns:p14="http://schemas.microsoft.com/office/powerpoint/2010/main" val="4128168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17</a:t>
            </a:fld>
            <a:endParaRPr lang="zh-CN" altLang="en-US"/>
          </a:p>
        </p:txBody>
      </p:sp>
    </p:spTree>
    <p:extLst>
      <p:ext uri="{BB962C8B-B14F-4D97-AF65-F5344CB8AC3E}">
        <p14:creationId xmlns:p14="http://schemas.microsoft.com/office/powerpoint/2010/main" val="1492563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18</a:t>
            </a:fld>
            <a:endParaRPr lang="zh-CN" altLang="en-US"/>
          </a:p>
        </p:txBody>
      </p:sp>
    </p:spTree>
    <p:extLst>
      <p:ext uri="{BB962C8B-B14F-4D97-AF65-F5344CB8AC3E}">
        <p14:creationId xmlns:p14="http://schemas.microsoft.com/office/powerpoint/2010/main" val="2741652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19</a:t>
            </a:fld>
            <a:endParaRPr lang="zh-CN" altLang="en-US"/>
          </a:p>
        </p:txBody>
      </p:sp>
    </p:spTree>
    <p:extLst>
      <p:ext uri="{BB962C8B-B14F-4D97-AF65-F5344CB8AC3E}">
        <p14:creationId xmlns:p14="http://schemas.microsoft.com/office/powerpoint/2010/main" val="381098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2</a:t>
            </a:fld>
            <a:endParaRPr lang="zh-CN" altLang="en-US"/>
          </a:p>
        </p:txBody>
      </p:sp>
    </p:spTree>
    <p:extLst>
      <p:ext uri="{BB962C8B-B14F-4D97-AF65-F5344CB8AC3E}">
        <p14:creationId xmlns:p14="http://schemas.microsoft.com/office/powerpoint/2010/main" val="2798902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20</a:t>
            </a:fld>
            <a:endParaRPr lang="zh-CN" altLang="en-US"/>
          </a:p>
        </p:txBody>
      </p:sp>
    </p:spTree>
    <p:extLst>
      <p:ext uri="{BB962C8B-B14F-4D97-AF65-F5344CB8AC3E}">
        <p14:creationId xmlns:p14="http://schemas.microsoft.com/office/powerpoint/2010/main" val="805084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21</a:t>
            </a:fld>
            <a:endParaRPr lang="zh-CN" altLang="en-US"/>
          </a:p>
        </p:txBody>
      </p:sp>
    </p:spTree>
    <p:extLst>
      <p:ext uri="{BB962C8B-B14F-4D97-AF65-F5344CB8AC3E}">
        <p14:creationId xmlns:p14="http://schemas.microsoft.com/office/powerpoint/2010/main" val="3634920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22</a:t>
            </a:fld>
            <a:endParaRPr lang="zh-CN" altLang="en-US"/>
          </a:p>
        </p:txBody>
      </p:sp>
    </p:spTree>
    <p:extLst>
      <p:ext uri="{BB962C8B-B14F-4D97-AF65-F5344CB8AC3E}">
        <p14:creationId xmlns:p14="http://schemas.microsoft.com/office/powerpoint/2010/main" val="4040481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23</a:t>
            </a:fld>
            <a:endParaRPr lang="zh-CN" altLang="en-US"/>
          </a:p>
        </p:txBody>
      </p:sp>
    </p:spTree>
    <p:extLst>
      <p:ext uri="{BB962C8B-B14F-4D97-AF65-F5344CB8AC3E}">
        <p14:creationId xmlns:p14="http://schemas.microsoft.com/office/powerpoint/2010/main" val="3607246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24</a:t>
            </a:fld>
            <a:endParaRPr lang="zh-CN" altLang="en-US"/>
          </a:p>
        </p:txBody>
      </p:sp>
    </p:spTree>
    <p:extLst>
      <p:ext uri="{BB962C8B-B14F-4D97-AF65-F5344CB8AC3E}">
        <p14:creationId xmlns:p14="http://schemas.microsoft.com/office/powerpoint/2010/main" val="2739169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25</a:t>
            </a:fld>
            <a:endParaRPr lang="zh-CN" altLang="en-US"/>
          </a:p>
        </p:txBody>
      </p:sp>
    </p:spTree>
    <p:extLst>
      <p:ext uri="{BB962C8B-B14F-4D97-AF65-F5344CB8AC3E}">
        <p14:creationId xmlns:p14="http://schemas.microsoft.com/office/powerpoint/2010/main" val="3342966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26</a:t>
            </a:fld>
            <a:endParaRPr lang="zh-CN" altLang="en-US"/>
          </a:p>
        </p:txBody>
      </p:sp>
    </p:spTree>
    <p:extLst>
      <p:ext uri="{BB962C8B-B14F-4D97-AF65-F5344CB8AC3E}">
        <p14:creationId xmlns:p14="http://schemas.microsoft.com/office/powerpoint/2010/main" val="2396679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27</a:t>
            </a:fld>
            <a:endParaRPr lang="zh-CN" altLang="en-US"/>
          </a:p>
        </p:txBody>
      </p:sp>
    </p:spTree>
    <p:extLst>
      <p:ext uri="{BB962C8B-B14F-4D97-AF65-F5344CB8AC3E}">
        <p14:creationId xmlns:p14="http://schemas.microsoft.com/office/powerpoint/2010/main" val="3085300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28</a:t>
            </a:fld>
            <a:endParaRPr lang="zh-CN" altLang="en-US"/>
          </a:p>
        </p:txBody>
      </p:sp>
    </p:spTree>
    <p:extLst>
      <p:ext uri="{BB962C8B-B14F-4D97-AF65-F5344CB8AC3E}">
        <p14:creationId xmlns:p14="http://schemas.microsoft.com/office/powerpoint/2010/main" val="1004141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29</a:t>
            </a:fld>
            <a:endParaRPr lang="zh-CN" altLang="en-US"/>
          </a:p>
        </p:txBody>
      </p:sp>
    </p:spTree>
    <p:extLst>
      <p:ext uri="{BB962C8B-B14F-4D97-AF65-F5344CB8AC3E}">
        <p14:creationId xmlns:p14="http://schemas.microsoft.com/office/powerpoint/2010/main" val="2340319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3</a:t>
            </a:fld>
            <a:endParaRPr lang="zh-CN" altLang="en-US"/>
          </a:p>
        </p:txBody>
      </p:sp>
    </p:spTree>
    <p:extLst>
      <p:ext uri="{BB962C8B-B14F-4D97-AF65-F5344CB8AC3E}">
        <p14:creationId xmlns:p14="http://schemas.microsoft.com/office/powerpoint/2010/main" val="1127215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30</a:t>
            </a:fld>
            <a:endParaRPr lang="zh-CN" altLang="en-US"/>
          </a:p>
        </p:txBody>
      </p:sp>
    </p:spTree>
    <p:extLst>
      <p:ext uri="{BB962C8B-B14F-4D97-AF65-F5344CB8AC3E}">
        <p14:creationId xmlns:p14="http://schemas.microsoft.com/office/powerpoint/2010/main" val="806561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31</a:t>
            </a:fld>
            <a:endParaRPr lang="zh-CN" altLang="en-US"/>
          </a:p>
        </p:txBody>
      </p:sp>
    </p:spTree>
    <p:extLst>
      <p:ext uri="{BB962C8B-B14F-4D97-AF65-F5344CB8AC3E}">
        <p14:creationId xmlns:p14="http://schemas.microsoft.com/office/powerpoint/2010/main" val="1608411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32</a:t>
            </a:fld>
            <a:endParaRPr lang="zh-CN" altLang="en-US"/>
          </a:p>
        </p:txBody>
      </p:sp>
    </p:spTree>
    <p:extLst>
      <p:ext uri="{BB962C8B-B14F-4D97-AF65-F5344CB8AC3E}">
        <p14:creationId xmlns:p14="http://schemas.microsoft.com/office/powerpoint/2010/main" val="3246273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33</a:t>
            </a:fld>
            <a:endParaRPr lang="zh-CN" altLang="en-US"/>
          </a:p>
        </p:txBody>
      </p:sp>
    </p:spTree>
    <p:extLst>
      <p:ext uri="{BB962C8B-B14F-4D97-AF65-F5344CB8AC3E}">
        <p14:creationId xmlns:p14="http://schemas.microsoft.com/office/powerpoint/2010/main" val="2265323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34</a:t>
            </a:fld>
            <a:endParaRPr lang="zh-CN" altLang="en-US"/>
          </a:p>
        </p:txBody>
      </p:sp>
    </p:spTree>
    <p:extLst>
      <p:ext uri="{BB962C8B-B14F-4D97-AF65-F5344CB8AC3E}">
        <p14:creationId xmlns:p14="http://schemas.microsoft.com/office/powerpoint/2010/main" val="3775339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35</a:t>
            </a:fld>
            <a:endParaRPr lang="zh-CN" altLang="en-US"/>
          </a:p>
        </p:txBody>
      </p:sp>
    </p:spTree>
    <p:extLst>
      <p:ext uri="{BB962C8B-B14F-4D97-AF65-F5344CB8AC3E}">
        <p14:creationId xmlns:p14="http://schemas.microsoft.com/office/powerpoint/2010/main" val="3995981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36</a:t>
            </a:fld>
            <a:endParaRPr lang="zh-CN" altLang="en-US"/>
          </a:p>
        </p:txBody>
      </p:sp>
    </p:spTree>
    <p:extLst>
      <p:ext uri="{BB962C8B-B14F-4D97-AF65-F5344CB8AC3E}">
        <p14:creationId xmlns:p14="http://schemas.microsoft.com/office/powerpoint/2010/main" val="10034895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37</a:t>
            </a:fld>
            <a:endParaRPr lang="zh-CN" altLang="en-US"/>
          </a:p>
        </p:txBody>
      </p:sp>
    </p:spTree>
    <p:extLst>
      <p:ext uri="{BB962C8B-B14F-4D97-AF65-F5344CB8AC3E}">
        <p14:creationId xmlns:p14="http://schemas.microsoft.com/office/powerpoint/2010/main" val="1464484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38</a:t>
            </a:fld>
            <a:endParaRPr lang="zh-CN" altLang="en-US"/>
          </a:p>
        </p:txBody>
      </p:sp>
    </p:spTree>
    <p:extLst>
      <p:ext uri="{BB962C8B-B14F-4D97-AF65-F5344CB8AC3E}">
        <p14:creationId xmlns:p14="http://schemas.microsoft.com/office/powerpoint/2010/main" val="1426824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演界网</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6A97804-BEFF-40E7-88CE-804D282E99F4}" type="slidenum">
              <a:rPr lang="zh-CN" altLang="en-US" smtClean="0"/>
              <a:t>39</a:t>
            </a:fld>
            <a:endParaRPr lang="zh-CN" altLang="en-US"/>
          </a:p>
        </p:txBody>
      </p:sp>
    </p:spTree>
    <p:extLst>
      <p:ext uri="{BB962C8B-B14F-4D97-AF65-F5344CB8AC3E}">
        <p14:creationId xmlns:p14="http://schemas.microsoft.com/office/powerpoint/2010/main" val="169904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4</a:t>
            </a:fld>
            <a:endParaRPr lang="zh-CN" altLang="en-US"/>
          </a:p>
        </p:txBody>
      </p:sp>
    </p:spTree>
    <p:extLst>
      <p:ext uri="{BB962C8B-B14F-4D97-AF65-F5344CB8AC3E}">
        <p14:creationId xmlns:p14="http://schemas.microsoft.com/office/powerpoint/2010/main" val="366433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5</a:t>
            </a:fld>
            <a:endParaRPr lang="zh-CN" altLang="en-US"/>
          </a:p>
        </p:txBody>
      </p:sp>
    </p:spTree>
    <p:extLst>
      <p:ext uri="{BB962C8B-B14F-4D97-AF65-F5344CB8AC3E}">
        <p14:creationId xmlns:p14="http://schemas.microsoft.com/office/powerpoint/2010/main" val="3524147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6</a:t>
            </a:fld>
            <a:endParaRPr lang="zh-CN" altLang="en-US"/>
          </a:p>
        </p:txBody>
      </p:sp>
    </p:spTree>
    <p:extLst>
      <p:ext uri="{BB962C8B-B14F-4D97-AF65-F5344CB8AC3E}">
        <p14:creationId xmlns:p14="http://schemas.microsoft.com/office/powerpoint/2010/main" val="273385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7</a:t>
            </a:fld>
            <a:endParaRPr lang="zh-CN" altLang="en-US"/>
          </a:p>
        </p:txBody>
      </p:sp>
    </p:spTree>
    <p:extLst>
      <p:ext uri="{BB962C8B-B14F-4D97-AF65-F5344CB8AC3E}">
        <p14:creationId xmlns:p14="http://schemas.microsoft.com/office/powerpoint/2010/main" val="3599240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8</a:t>
            </a:fld>
            <a:endParaRPr lang="zh-CN" altLang="en-US"/>
          </a:p>
        </p:txBody>
      </p:sp>
    </p:spTree>
    <p:extLst>
      <p:ext uri="{BB962C8B-B14F-4D97-AF65-F5344CB8AC3E}">
        <p14:creationId xmlns:p14="http://schemas.microsoft.com/office/powerpoint/2010/main" val="690566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2A5EF-4655-4B16-9DD4-1CE995C26144}" type="slidenum">
              <a:rPr lang="zh-CN" altLang="en-US" smtClean="0"/>
              <a:t>9</a:t>
            </a:fld>
            <a:endParaRPr lang="zh-CN" altLang="en-US"/>
          </a:p>
        </p:txBody>
      </p:sp>
    </p:spTree>
    <p:extLst>
      <p:ext uri="{BB962C8B-B14F-4D97-AF65-F5344CB8AC3E}">
        <p14:creationId xmlns:p14="http://schemas.microsoft.com/office/powerpoint/2010/main" val="1699466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a:t>单击此处编辑母版标题样式</a:t>
            </a:r>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2017/9/10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节标题">
    <p:bg>
      <p:bgPr>
        <a:gradFill rotWithShape="0">
          <a:gsLst>
            <a:gs pos="0">
              <a:srgbClr val="BFC2C3"/>
            </a:gs>
            <a:gs pos="6000">
              <a:srgbClr val="BFC2C3"/>
            </a:gs>
            <a:gs pos="100000">
              <a:srgbClr val="F0F0F0"/>
            </a:gs>
          </a:gsLst>
          <a:lin ang="18900000"/>
        </a:gradFill>
        <a:effectLst/>
      </p:bgPr>
    </p:bg>
    <p:spTree>
      <p:nvGrpSpPr>
        <p:cNvPr id="1" name=""/>
        <p:cNvGrpSpPr/>
        <p:nvPr/>
      </p:nvGrpSpPr>
      <p:grpSpPr>
        <a:xfrm>
          <a:off x="0" y="0"/>
          <a:ext cx="0" cy="0"/>
          <a:chOff x="0" y="0"/>
          <a:chExt cx="0" cy="0"/>
        </a:xfrm>
      </p:grpSpPr>
      <p:grpSp>
        <p:nvGrpSpPr>
          <p:cNvPr id="2" name="组合 1"/>
          <p:cNvGrpSpPr/>
          <p:nvPr userDrawn="1"/>
        </p:nvGrpSpPr>
        <p:grpSpPr>
          <a:xfrm>
            <a:off x="2" y="1"/>
            <a:ext cx="957166" cy="885651"/>
            <a:chOff x="0" y="532828"/>
            <a:chExt cx="759125" cy="568897"/>
          </a:xfrm>
        </p:grpSpPr>
        <p:sp>
          <p:nvSpPr>
            <p:cNvPr id="3" name="矩形 2"/>
            <p:cNvSpPr/>
            <p:nvPr/>
          </p:nvSpPr>
          <p:spPr>
            <a:xfrm>
              <a:off x="0" y="532828"/>
              <a:ext cx="238791" cy="568897"/>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3"/>
            <p:cNvSpPr/>
            <p:nvPr/>
          </p:nvSpPr>
          <p:spPr>
            <a:xfrm>
              <a:off x="341410" y="532828"/>
              <a:ext cx="107228" cy="568897"/>
            </a:xfrm>
            <a:prstGeom prst="rect">
              <a:avLst/>
            </a:prstGeom>
            <a:solidFill>
              <a:srgbClr val="8C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p:cNvSpPr/>
            <p:nvPr/>
          </p:nvSpPr>
          <p:spPr>
            <a:xfrm>
              <a:off x="551257" y="532828"/>
              <a:ext cx="67464" cy="568897"/>
            </a:xfrm>
            <a:prstGeom prst="rect">
              <a:avLst/>
            </a:prstGeom>
            <a:solidFill>
              <a:srgbClr val="FBC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721341" y="532828"/>
              <a:ext cx="37784" cy="568897"/>
            </a:xfrm>
            <a:prstGeom prst="rect">
              <a:avLst/>
            </a:prstGeom>
            <a:solidFill>
              <a:srgbClr val="FC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a:off x="1" y="881542"/>
            <a:ext cx="12190413" cy="60959"/>
            <a:chOff x="0" y="532828"/>
            <a:chExt cx="759125" cy="568897"/>
          </a:xfrm>
        </p:grpSpPr>
        <p:sp>
          <p:nvSpPr>
            <p:cNvPr id="8" name="矩形 7"/>
            <p:cNvSpPr/>
            <p:nvPr/>
          </p:nvSpPr>
          <p:spPr>
            <a:xfrm>
              <a:off x="0" y="532828"/>
              <a:ext cx="238791" cy="568897"/>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238791" y="532828"/>
              <a:ext cx="209847" cy="568897"/>
            </a:xfrm>
            <a:prstGeom prst="rect">
              <a:avLst/>
            </a:prstGeom>
            <a:solidFill>
              <a:srgbClr val="8C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p:nvSpPr>
          <p:spPr>
            <a:xfrm>
              <a:off x="448638" y="532828"/>
              <a:ext cx="170083" cy="568897"/>
            </a:xfrm>
            <a:prstGeom prst="rect">
              <a:avLst/>
            </a:prstGeom>
            <a:solidFill>
              <a:srgbClr val="FBC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616871" y="532828"/>
              <a:ext cx="142254" cy="568897"/>
            </a:xfrm>
            <a:prstGeom prst="rect">
              <a:avLst/>
            </a:prstGeom>
            <a:solidFill>
              <a:srgbClr val="FC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241493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一节">
    <p:spTree>
      <p:nvGrpSpPr>
        <p:cNvPr id="1" name=""/>
        <p:cNvGrpSpPr/>
        <p:nvPr/>
      </p:nvGrpSpPr>
      <p:grpSpPr>
        <a:xfrm>
          <a:off x="0" y="0"/>
          <a:ext cx="0" cy="0"/>
          <a:chOff x="0" y="0"/>
          <a:chExt cx="0" cy="0"/>
        </a:xfrm>
      </p:grpSpPr>
      <p:sp>
        <p:nvSpPr>
          <p:cNvPr id="31" name="矩形 30"/>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cxnSp>
        <p:nvCxnSpPr>
          <p:cNvPr id="97" name="直接连接符 96"/>
          <p:cNvCxnSpPr/>
          <p:nvPr userDrawn="1"/>
        </p:nvCxnSpPr>
        <p:spPr>
          <a:xfrm>
            <a:off x="3430910" y="1196752"/>
            <a:ext cx="8208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userDrawn="1"/>
        </p:nvSpPr>
        <p:spPr>
          <a:xfrm>
            <a:off x="1069162" y="1298223"/>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年度工作概述</a:t>
            </a:r>
          </a:p>
        </p:txBody>
      </p:sp>
      <p:sp>
        <p:nvSpPr>
          <p:cNvPr id="34" name="TextBox 33"/>
          <p:cNvSpPr txBox="1"/>
          <p:nvPr userDrawn="1"/>
        </p:nvSpPr>
        <p:spPr>
          <a:xfrm>
            <a:off x="1069162" y="229664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工作完成情况</a:t>
            </a:r>
          </a:p>
        </p:txBody>
      </p:sp>
      <p:sp>
        <p:nvSpPr>
          <p:cNvPr id="35" name="TextBox 34"/>
          <p:cNvSpPr txBox="1"/>
          <p:nvPr userDrawn="1"/>
        </p:nvSpPr>
        <p:spPr>
          <a:xfrm>
            <a:off x="1069162" y="3295069"/>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项目成果展示</a:t>
            </a:r>
          </a:p>
        </p:txBody>
      </p:sp>
      <p:sp>
        <p:nvSpPr>
          <p:cNvPr id="36" name="TextBox 35"/>
          <p:cNvSpPr txBox="1"/>
          <p:nvPr userDrawn="1"/>
        </p:nvSpPr>
        <p:spPr>
          <a:xfrm>
            <a:off x="1069162" y="4293492"/>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工作不足之处</a:t>
            </a:r>
          </a:p>
        </p:txBody>
      </p:sp>
      <p:sp>
        <p:nvSpPr>
          <p:cNvPr id="37" name="TextBox 36"/>
          <p:cNvSpPr txBox="1"/>
          <p:nvPr userDrawn="1"/>
        </p:nvSpPr>
        <p:spPr>
          <a:xfrm>
            <a:off x="1069162" y="529191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明年工作计划</a:t>
            </a:r>
          </a:p>
        </p:txBody>
      </p:sp>
      <p:sp>
        <p:nvSpPr>
          <p:cNvPr id="38" name="TextBox 37"/>
          <p:cNvSpPr txBox="1"/>
          <p:nvPr userDrawn="1"/>
        </p:nvSpPr>
        <p:spPr>
          <a:xfrm>
            <a:off x="356555" y="985883"/>
            <a:ext cx="678006" cy="769441"/>
          </a:xfrm>
          <a:prstGeom prst="rect">
            <a:avLst/>
          </a:prstGeom>
          <a:noFill/>
        </p:spPr>
        <p:txBody>
          <a:bodyPr wrap="none" rtlCol="0">
            <a:spAutoFit/>
          </a:bodyPr>
          <a:lstStyle/>
          <a:p>
            <a:r>
              <a:rPr lang="en-US" altLang="zh-CN" sz="4400">
                <a:solidFill>
                  <a:schemeClr val="bg1"/>
                </a:solidFill>
                <a:latin typeface="Bebas" pitchFamily="2" charset="0"/>
              </a:rPr>
              <a:t>01</a:t>
            </a:r>
            <a:endParaRPr lang="zh-CN" altLang="en-US" sz="4400">
              <a:solidFill>
                <a:schemeClr val="bg1"/>
              </a:solidFill>
              <a:latin typeface="Bebas" pitchFamily="2" charset="0"/>
            </a:endParaRPr>
          </a:p>
        </p:txBody>
      </p:sp>
      <p:sp>
        <p:nvSpPr>
          <p:cNvPr id="39" name="TextBox 38"/>
          <p:cNvSpPr txBox="1"/>
          <p:nvPr userDrawn="1"/>
        </p:nvSpPr>
        <p:spPr>
          <a:xfrm>
            <a:off x="356555" y="1986705"/>
            <a:ext cx="784189" cy="769441"/>
          </a:xfrm>
          <a:prstGeom prst="rect">
            <a:avLst/>
          </a:prstGeom>
          <a:noFill/>
        </p:spPr>
        <p:txBody>
          <a:bodyPr wrap="none" rtlCol="0">
            <a:spAutoFit/>
          </a:bodyPr>
          <a:lstStyle/>
          <a:p>
            <a:r>
              <a:rPr lang="en-US" altLang="zh-CN" sz="4400">
                <a:solidFill>
                  <a:schemeClr val="bg1"/>
                </a:solidFill>
                <a:latin typeface="Bebas" pitchFamily="2" charset="0"/>
              </a:rPr>
              <a:t>02</a:t>
            </a:r>
            <a:endParaRPr lang="zh-CN" altLang="en-US" sz="4400">
              <a:solidFill>
                <a:schemeClr val="bg1"/>
              </a:solidFill>
              <a:latin typeface="Bebas" pitchFamily="2" charset="0"/>
            </a:endParaRPr>
          </a:p>
        </p:txBody>
      </p:sp>
      <p:sp>
        <p:nvSpPr>
          <p:cNvPr id="40" name="TextBox 39"/>
          <p:cNvSpPr txBox="1"/>
          <p:nvPr userDrawn="1"/>
        </p:nvSpPr>
        <p:spPr>
          <a:xfrm>
            <a:off x="356555" y="2987527"/>
            <a:ext cx="774571" cy="769441"/>
          </a:xfrm>
          <a:prstGeom prst="rect">
            <a:avLst/>
          </a:prstGeom>
          <a:noFill/>
        </p:spPr>
        <p:txBody>
          <a:bodyPr wrap="none" rtlCol="0">
            <a:spAutoFit/>
          </a:bodyPr>
          <a:lstStyle/>
          <a:p>
            <a:r>
              <a:rPr lang="en-US" altLang="zh-CN" sz="4400">
                <a:solidFill>
                  <a:schemeClr val="bg1"/>
                </a:solidFill>
                <a:latin typeface="Bebas" pitchFamily="2" charset="0"/>
              </a:rPr>
              <a:t>03</a:t>
            </a:r>
            <a:endParaRPr lang="zh-CN" altLang="en-US" sz="4400">
              <a:solidFill>
                <a:schemeClr val="bg1"/>
              </a:solidFill>
              <a:latin typeface="Bebas" pitchFamily="2" charset="0"/>
            </a:endParaRPr>
          </a:p>
        </p:txBody>
      </p:sp>
      <p:sp>
        <p:nvSpPr>
          <p:cNvPr id="41" name="TextBox 40"/>
          <p:cNvSpPr txBox="1"/>
          <p:nvPr userDrawn="1"/>
        </p:nvSpPr>
        <p:spPr>
          <a:xfrm>
            <a:off x="356555" y="3988349"/>
            <a:ext cx="787395" cy="769441"/>
          </a:xfrm>
          <a:prstGeom prst="rect">
            <a:avLst/>
          </a:prstGeom>
          <a:noFill/>
        </p:spPr>
        <p:txBody>
          <a:bodyPr wrap="none" rtlCol="0">
            <a:spAutoFit/>
          </a:bodyPr>
          <a:lstStyle/>
          <a:p>
            <a:r>
              <a:rPr lang="en-US" altLang="zh-CN" sz="4400">
                <a:solidFill>
                  <a:schemeClr val="bg1"/>
                </a:solidFill>
                <a:latin typeface="Bebas" pitchFamily="2" charset="0"/>
              </a:rPr>
              <a:t>04</a:t>
            </a:r>
            <a:endParaRPr lang="zh-CN" altLang="en-US" sz="4400">
              <a:solidFill>
                <a:schemeClr val="bg1"/>
              </a:solidFill>
              <a:latin typeface="Bebas" pitchFamily="2" charset="0"/>
            </a:endParaRPr>
          </a:p>
        </p:txBody>
      </p:sp>
      <p:sp>
        <p:nvSpPr>
          <p:cNvPr id="42" name="TextBox 41"/>
          <p:cNvSpPr txBox="1"/>
          <p:nvPr userDrawn="1"/>
        </p:nvSpPr>
        <p:spPr>
          <a:xfrm>
            <a:off x="356555" y="4989172"/>
            <a:ext cx="774186" cy="769441"/>
          </a:xfrm>
          <a:prstGeom prst="rect">
            <a:avLst/>
          </a:prstGeom>
          <a:noFill/>
        </p:spPr>
        <p:txBody>
          <a:bodyPr wrap="none" rtlCol="0">
            <a:spAutoFit/>
          </a:bodyPr>
          <a:lstStyle/>
          <a:p>
            <a:r>
              <a:rPr lang="en-US" altLang="zh-CN" sz="4400">
                <a:solidFill>
                  <a:schemeClr val="bg1"/>
                </a:solidFill>
                <a:latin typeface="Bebas" pitchFamily="2" charset="0"/>
              </a:rPr>
              <a:t>05</a:t>
            </a:r>
            <a:endParaRPr lang="zh-CN" altLang="en-US" sz="4400">
              <a:solidFill>
                <a:schemeClr val="bg1"/>
              </a:solidFill>
              <a:latin typeface="Bebas" pitchFamily="2" charset="0"/>
            </a:endParaRPr>
          </a:p>
        </p:txBody>
      </p:sp>
      <p:sp>
        <p:nvSpPr>
          <p:cNvPr id="43" name="矩形 42"/>
          <p:cNvSpPr/>
          <p:nvPr userDrawn="1"/>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userDrawn="1"/>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userDrawn="1"/>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userDrawn="1"/>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userDrawn="1"/>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190550" y="1029767"/>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二节">
    <p:spTree>
      <p:nvGrpSpPr>
        <p:cNvPr id="1" name=""/>
        <p:cNvGrpSpPr/>
        <p:nvPr/>
      </p:nvGrpSpPr>
      <p:grpSpPr>
        <a:xfrm>
          <a:off x="0" y="0"/>
          <a:ext cx="0" cy="0"/>
          <a:chOff x="0" y="0"/>
          <a:chExt cx="0" cy="0"/>
        </a:xfrm>
      </p:grpSpPr>
      <p:sp>
        <p:nvSpPr>
          <p:cNvPr id="32" name="矩形 31"/>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连接符 34"/>
          <p:cNvCxnSpPr/>
          <p:nvPr userDrawn="1"/>
        </p:nvCxnSpPr>
        <p:spPr>
          <a:xfrm>
            <a:off x="3430910" y="1196752"/>
            <a:ext cx="8208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1069162" y="1298223"/>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年度工作概述</a:t>
            </a:r>
          </a:p>
        </p:txBody>
      </p:sp>
      <p:sp>
        <p:nvSpPr>
          <p:cNvPr id="37" name="TextBox 36"/>
          <p:cNvSpPr txBox="1"/>
          <p:nvPr userDrawn="1"/>
        </p:nvSpPr>
        <p:spPr>
          <a:xfrm>
            <a:off x="1069162" y="229664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工作完成情况</a:t>
            </a:r>
          </a:p>
        </p:txBody>
      </p:sp>
      <p:sp>
        <p:nvSpPr>
          <p:cNvPr id="38" name="TextBox 37"/>
          <p:cNvSpPr txBox="1"/>
          <p:nvPr userDrawn="1"/>
        </p:nvSpPr>
        <p:spPr>
          <a:xfrm>
            <a:off x="1069162" y="3295069"/>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项目成果展示</a:t>
            </a:r>
          </a:p>
        </p:txBody>
      </p:sp>
      <p:sp>
        <p:nvSpPr>
          <p:cNvPr id="39" name="TextBox 38"/>
          <p:cNvSpPr txBox="1"/>
          <p:nvPr userDrawn="1"/>
        </p:nvSpPr>
        <p:spPr>
          <a:xfrm>
            <a:off x="1069162" y="4293492"/>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工作不足之处</a:t>
            </a:r>
          </a:p>
        </p:txBody>
      </p:sp>
      <p:sp>
        <p:nvSpPr>
          <p:cNvPr id="40" name="TextBox 39"/>
          <p:cNvSpPr txBox="1"/>
          <p:nvPr userDrawn="1"/>
        </p:nvSpPr>
        <p:spPr>
          <a:xfrm>
            <a:off x="1069162" y="529191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明年工作计划</a:t>
            </a:r>
          </a:p>
        </p:txBody>
      </p:sp>
      <p:sp>
        <p:nvSpPr>
          <p:cNvPr id="41" name="TextBox 40"/>
          <p:cNvSpPr txBox="1"/>
          <p:nvPr userDrawn="1"/>
        </p:nvSpPr>
        <p:spPr>
          <a:xfrm>
            <a:off x="356555" y="985883"/>
            <a:ext cx="678006" cy="769441"/>
          </a:xfrm>
          <a:prstGeom prst="rect">
            <a:avLst/>
          </a:prstGeom>
          <a:noFill/>
        </p:spPr>
        <p:txBody>
          <a:bodyPr wrap="none" rtlCol="0">
            <a:spAutoFit/>
          </a:bodyPr>
          <a:lstStyle/>
          <a:p>
            <a:r>
              <a:rPr lang="en-US" altLang="zh-CN" sz="4400">
                <a:solidFill>
                  <a:schemeClr val="bg1"/>
                </a:solidFill>
                <a:latin typeface="Bebas" pitchFamily="2" charset="0"/>
              </a:rPr>
              <a:t>01</a:t>
            </a:r>
            <a:endParaRPr lang="zh-CN" altLang="en-US" sz="4400">
              <a:solidFill>
                <a:schemeClr val="bg1"/>
              </a:solidFill>
              <a:latin typeface="Bebas" pitchFamily="2" charset="0"/>
            </a:endParaRPr>
          </a:p>
        </p:txBody>
      </p:sp>
      <p:sp>
        <p:nvSpPr>
          <p:cNvPr id="42" name="TextBox 41"/>
          <p:cNvSpPr txBox="1"/>
          <p:nvPr userDrawn="1"/>
        </p:nvSpPr>
        <p:spPr>
          <a:xfrm>
            <a:off x="356555" y="1986705"/>
            <a:ext cx="784189" cy="769441"/>
          </a:xfrm>
          <a:prstGeom prst="rect">
            <a:avLst/>
          </a:prstGeom>
          <a:noFill/>
        </p:spPr>
        <p:txBody>
          <a:bodyPr wrap="none" rtlCol="0">
            <a:spAutoFit/>
          </a:bodyPr>
          <a:lstStyle/>
          <a:p>
            <a:r>
              <a:rPr lang="en-US" altLang="zh-CN" sz="4400">
                <a:solidFill>
                  <a:schemeClr val="bg1"/>
                </a:solidFill>
                <a:latin typeface="Bebas" pitchFamily="2" charset="0"/>
              </a:rPr>
              <a:t>02</a:t>
            </a:r>
            <a:endParaRPr lang="zh-CN" altLang="en-US" sz="4400">
              <a:solidFill>
                <a:schemeClr val="bg1"/>
              </a:solidFill>
              <a:latin typeface="Bebas" pitchFamily="2" charset="0"/>
            </a:endParaRPr>
          </a:p>
        </p:txBody>
      </p:sp>
      <p:sp>
        <p:nvSpPr>
          <p:cNvPr id="43" name="TextBox 42"/>
          <p:cNvSpPr txBox="1"/>
          <p:nvPr userDrawn="1"/>
        </p:nvSpPr>
        <p:spPr>
          <a:xfrm>
            <a:off x="356555" y="2987527"/>
            <a:ext cx="774571" cy="769441"/>
          </a:xfrm>
          <a:prstGeom prst="rect">
            <a:avLst/>
          </a:prstGeom>
          <a:noFill/>
        </p:spPr>
        <p:txBody>
          <a:bodyPr wrap="none" rtlCol="0">
            <a:spAutoFit/>
          </a:bodyPr>
          <a:lstStyle/>
          <a:p>
            <a:r>
              <a:rPr lang="en-US" altLang="zh-CN" sz="4400">
                <a:solidFill>
                  <a:schemeClr val="bg1"/>
                </a:solidFill>
                <a:latin typeface="Bebas" pitchFamily="2" charset="0"/>
              </a:rPr>
              <a:t>03</a:t>
            </a:r>
            <a:endParaRPr lang="zh-CN" altLang="en-US" sz="4400">
              <a:solidFill>
                <a:schemeClr val="bg1"/>
              </a:solidFill>
              <a:latin typeface="Bebas" pitchFamily="2" charset="0"/>
            </a:endParaRPr>
          </a:p>
        </p:txBody>
      </p:sp>
      <p:sp>
        <p:nvSpPr>
          <p:cNvPr id="44" name="TextBox 43"/>
          <p:cNvSpPr txBox="1"/>
          <p:nvPr userDrawn="1"/>
        </p:nvSpPr>
        <p:spPr>
          <a:xfrm>
            <a:off x="356555" y="3988349"/>
            <a:ext cx="787395" cy="769441"/>
          </a:xfrm>
          <a:prstGeom prst="rect">
            <a:avLst/>
          </a:prstGeom>
          <a:noFill/>
        </p:spPr>
        <p:txBody>
          <a:bodyPr wrap="none" rtlCol="0">
            <a:spAutoFit/>
          </a:bodyPr>
          <a:lstStyle/>
          <a:p>
            <a:r>
              <a:rPr lang="en-US" altLang="zh-CN" sz="4400">
                <a:solidFill>
                  <a:schemeClr val="bg1"/>
                </a:solidFill>
                <a:latin typeface="Bebas" pitchFamily="2" charset="0"/>
              </a:rPr>
              <a:t>04</a:t>
            </a:r>
            <a:endParaRPr lang="zh-CN" altLang="en-US" sz="4400">
              <a:solidFill>
                <a:schemeClr val="bg1"/>
              </a:solidFill>
              <a:latin typeface="Bebas" pitchFamily="2" charset="0"/>
            </a:endParaRPr>
          </a:p>
        </p:txBody>
      </p:sp>
      <p:sp>
        <p:nvSpPr>
          <p:cNvPr id="45" name="TextBox 44"/>
          <p:cNvSpPr txBox="1"/>
          <p:nvPr userDrawn="1"/>
        </p:nvSpPr>
        <p:spPr>
          <a:xfrm>
            <a:off x="356555" y="4989172"/>
            <a:ext cx="774186" cy="769441"/>
          </a:xfrm>
          <a:prstGeom prst="rect">
            <a:avLst/>
          </a:prstGeom>
          <a:noFill/>
        </p:spPr>
        <p:txBody>
          <a:bodyPr wrap="none" rtlCol="0">
            <a:spAutoFit/>
          </a:bodyPr>
          <a:lstStyle/>
          <a:p>
            <a:r>
              <a:rPr lang="en-US" altLang="zh-CN" sz="4400">
                <a:solidFill>
                  <a:schemeClr val="bg1"/>
                </a:solidFill>
                <a:latin typeface="Bebas" pitchFamily="2" charset="0"/>
              </a:rPr>
              <a:t>05</a:t>
            </a:r>
            <a:endParaRPr lang="zh-CN" altLang="en-US" sz="4400">
              <a:solidFill>
                <a:schemeClr val="bg1"/>
              </a:solidFill>
              <a:latin typeface="Bebas" pitchFamily="2" charset="0"/>
            </a:endParaRPr>
          </a:p>
        </p:txBody>
      </p:sp>
      <p:sp>
        <p:nvSpPr>
          <p:cNvPr id="46" name="矩形 45"/>
          <p:cNvSpPr/>
          <p:nvPr userDrawn="1"/>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userDrawn="1"/>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userDrawn="1"/>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190550" y="2030589"/>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877808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第三节">
    <p:spTree>
      <p:nvGrpSpPr>
        <p:cNvPr id="1" name=""/>
        <p:cNvGrpSpPr/>
        <p:nvPr/>
      </p:nvGrpSpPr>
      <p:grpSpPr>
        <a:xfrm>
          <a:off x="0" y="0"/>
          <a:ext cx="0" cy="0"/>
          <a:chOff x="0" y="0"/>
          <a:chExt cx="0" cy="0"/>
        </a:xfrm>
      </p:grpSpPr>
      <p:sp>
        <p:nvSpPr>
          <p:cNvPr id="31" name="矩形 30"/>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连接符 34"/>
          <p:cNvCxnSpPr/>
          <p:nvPr userDrawn="1"/>
        </p:nvCxnSpPr>
        <p:spPr>
          <a:xfrm>
            <a:off x="3430910" y="1196752"/>
            <a:ext cx="8208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1069162" y="1298223"/>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年度工作概述</a:t>
            </a:r>
          </a:p>
        </p:txBody>
      </p:sp>
      <p:sp>
        <p:nvSpPr>
          <p:cNvPr id="37" name="TextBox 36"/>
          <p:cNvSpPr txBox="1"/>
          <p:nvPr userDrawn="1"/>
        </p:nvSpPr>
        <p:spPr>
          <a:xfrm>
            <a:off x="1069162" y="229664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工作完成情况</a:t>
            </a:r>
          </a:p>
        </p:txBody>
      </p:sp>
      <p:sp>
        <p:nvSpPr>
          <p:cNvPr id="38" name="TextBox 37"/>
          <p:cNvSpPr txBox="1"/>
          <p:nvPr userDrawn="1"/>
        </p:nvSpPr>
        <p:spPr>
          <a:xfrm>
            <a:off x="1069162" y="3295069"/>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项目成果展示</a:t>
            </a:r>
          </a:p>
        </p:txBody>
      </p:sp>
      <p:sp>
        <p:nvSpPr>
          <p:cNvPr id="39" name="TextBox 38"/>
          <p:cNvSpPr txBox="1"/>
          <p:nvPr userDrawn="1"/>
        </p:nvSpPr>
        <p:spPr>
          <a:xfrm>
            <a:off x="1069162" y="4293492"/>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工作不足之处</a:t>
            </a:r>
          </a:p>
        </p:txBody>
      </p:sp>
      <p:sp>
        <p:nvSpPr>
          <p:cNvPr id="40" name="TextBox 39"/>
          <p:cNvSpPr txBox="1"/>
          <p:nvPr userDrawn="1"/>
        </p:nvSpPr>
        <p:spPr>
          <a:xfrm>
            <a:off x="1069162" y="529191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明年工作计划</a:t>
            </a:r>
          </a:p>
        </p:txBody>
      </p:sp>
      <p:sp>
        <p:nvSpPr>
          <p:cNvPr id="41" name="TextBox 40"/>
          <p:cNvSpPr txBox="1"/>
          <p:nvPr userDrawn="1"/>
        </p:nvSpPr>
        <p:spPr>
          <a:xfrm>
            <a:off x="356555" y="985883"/>
            <a:ext cx="678006" cy="769441"/>
          </a:xfrm>
          <a:prstGeom prst="rect">
            <a:avLst/>
          </a:prstGeom>
          <a:noFill/>
        </p:spPr>
        <p:txBody>
          <a:bodyPr wrap="none" rtlCol="0">
            <a:spAutoFit/>
          </a:bodyPr>
          <a:lstStyle/>
          <a:p>
            <a:r>
              <a:rPr lang="en-US" altLang="zh-CN" sz="4400">
                <a:solidFill>
                  <a:schemeClr val="bg1"/>
                </a:solidFill>
                <a:latin typeface="Bebas" pitchFamily="2" charset="0"/>
              </a:rPr>
              <a:t>01</a:t>
            </a:r>
            <a:endParaRPr lang="zh-CN" altLang="en-US" sz="4400">
              <a:solidFill>
                <a:schemeClr val="bg1"/>
              </a:solidFill>
              <a:latin typeface="Bebas" pitchFamily="2" charset="0"/>
            </a:endParaRPr>
          </a:p>
        </p:txBody>
      </p:sp>
      <p:sp>
        <p:nvSpPr>
          <p:cNvPr id="42" name="TextBox 41"/>
          <p:cNvSpPr txBox="1"/>
          <p:nvPr userDrawn="1"/>
        </p:nvSpPr>
        <p:spPr>
          <a:xfrm>
            <a:off x="356555" y="1986705"/>
            <a:ext cx="784189" cy="769441"/>
          </a:xfrm>
          <a:prstGeom prst="rect">
            <a:avLst/>
          </a:prstGeom>
          <a:noFill/>
        </p:spPr>
        <p:txBody>
          <a:bodyPr wrap="none" rtlCol="0">
            <a:spAutoFit/>
          </a:bodyPr>
          <a:lstStyle/>
          <a:p>
            <a:r>
              <a:rPr lang="en-US" altLang="zh-CN" sz="4400">
                <a:solidFill>
                  <a:schemeClr val="bg1"/>
                </a:solidFill>
                <a:latin typeface="Bebas" pitchFamily="2" charset="0"/>
              </a:rPr>
              <a:t>02</a:t>
            </a:r>
            <a:endParaRPr lang="zh-CN" altLang="en-US" sz="4400">
              <a:solidFill>
                <a:schemeClr val="bg1"/>
              </a:solidFill>
              <a:latin typeface="Bebas" pitchFamily="2" charset="0"/>
            </a:endParaRPr>
          </a:p>
        </p:txBody>
      </p:sp>
      <p:sp>
        <p:nvSpPr>
          <p:cNvPr id="43" name="TextBox 42"/>
          <p:cNvSpPr txBox="1"/>
          <p:nvPr userDrawn="1"/>
        </p:nvSpPr>
        <p:spPr>
          <a:xfrm>
            <a:off x="356555" y="2987527"/>
            <a:ext cx="774571" cy="769441"/>
          </a:xfrm>
          <a:prstGeom prst="rect">
            <a:avLst/>
          </a:prstGeom>
          <a:noFill/>
        </p:spPr>
        <p:txBody>
          <a:bodyPr wrap="none" rtlCol="0">
            <a:spAutoFit/>
          </a:bodyPr>
          <a:lstStyle/>
          <a:p>
            <a:r>
              <a:rPr lang="en-US" altLang="zh-CN" sz="4400">
                <a:solidFill>
                  <a:schemeClr val="bg1"/>
                </a:solidFill>
                <a:latin typeface="Bebas" pitchFamily="2" charset="0"/>
              </a:rPr>
              <a:t>03</a:t>
            </a:r>
            <a:endParaRPr lang="zh-CN" altLang="en-US" sz="4400">
              <a:solidFill>
                <a:schemeClr val="bg1"/>
              </a:solidFill>
              <a:latin typeface="Bebas" pitchFamily="2" charset="0"/>
            </a:endParaRPr>
          </a:p>
        </p:txBody>
      </p:sp>
      <p:sp>
        <p:nvSpPr>
          <p:cNvPr id="44" name="TextBox 43"/>
          <p:cNvSpPr txBox="1"/>
          <p:nvPr userDrawn="1"/>
        </p:nvSpPr>
        <p:spPr>
          <a:xfrm>
            <a:off x="356555" y="3988349"/>
            <a:ext cx="787395" cy="769441"/>
          </a:xfrm>
          <a:prstGeom prst="rect">
            <a:avLst/>
          </a:prstGeom>
          <a:noFill/>
        </p:spPr>
        <p:txBody>
          <a:bodyPr wrap="none" rtlCol="0">
            <a:spAutoFit/>
          </a:bodyPr>
          <a:lstStyle/>
          <a:p>
            <a:r>
              <a:rPr lang="en-US" altLang="zh-CN" sz="4400">
                <a:solidFill>
                  <a:schemeClr val="bg1"/>
                </a:solidFill>
                <a:latin typeface="Bebas" pitchFamily="2" charset="0"/>
              </a:rPr>
              <a:t>04</a:t>
            </a:r>
            <a:endParaRPr lang="zh-CN" altLang="en-US" sz="4400">
              <a:solidFill>
                <a:schemeClr val="bg1"/>
              </a:solidFill>
              <a:latin typeface="Bebas" pitchFamily="2" charset="0"/>
            </a:endParaRPr>
          </a:p>
        </p:txBody>
      </p:sp>
      <p:sp>
        <p:nvSpPr>
          <p:cNvPr id="45" name="TextBox 44"/>
          <p:cNvSpPr txBox="1"/>
          <p:nvPr userDrawn="1"/>
        </p:nvSpPr>
        <p:spPr>
          <a:xfrm>
            <a:off x="356555" y="4989172"/>
            <a:ext cx="774186" cy="769441"/>
          </a:xfrm>
          <a:prstGeom prst="rect">
            <a:avLst/>
          </a:prstGeom>
          <a:noFill/>
        </p:spPr>
        <p:txBody>
          <a:bodyPr wrap="none" rtlCol="0">
            <a:spAutoFit/>
          </a:bodyPr>
          <a:lstStyle/>
          <a:p>
            <a:r>
              <a:rPr lang="en-US" altLang="zh-CN" sz="4400">
                <a:solidFill>
                  <a:schemeClr val="bg1"/>
                </a:solidFill>
                <a:latin typeface="Bebas" pitchFamily="2" charset="0"/>
              </a:rPr>
              <a:t>05</a:t>
            </a:r>
            <a:endParaRPr lang="zh-CN" altLang="en-US" sz="4400">
              <a:solidFill>
                <a:schemeClr val="bg1"/>
              </a:solidFill>
              <a:latin typeface="Bebas" pitchFamily="2" charset="0"/>
            </a:endParaRPr>
          </a:p>
        </p:txBody>
      </p:sp>
      <p:sp>
        <p:nvSpPr>
          <p:cNvPr id="46" name="矩形 45"/>
          <p:cNvSpPr/>
          <p:nvPr userDrawn="1"/>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userDrawn="1"/>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userDrawn="1"/>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190550" y="3031411"/>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018057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第四节">
    <p:spTree>
      <p:nvGrpSpPr>
        <p:cNvPr id="1" name=""/>
        <p:cNvGrpSpPr/>
        <p:nvPr/>
      </p:nvGrpSpPr>
      <p:grpSpPr>
        <a:xfrm>
          <a:off x="0" y="0"/>
          <a:ext cx="0" cy="0"/>
          <a:chOff x="0" y="0"/>
          <a:chExt cx="0" cy="0"/>
        </a:xfrm>
      </p:grpSpPr>
      <p:sp>
        <p:nvSpPr>
          <p:cNvPr id="32" name="矩形 31"/>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连接符 34"/>
          <p:cNvCxnSpPr/>
          <p:nvPr userDrawn="1"/>
        </p:nvCxnSpPr>
        <p:spPr>
          <a:xfrm>
            <a:off x="3430910" y="1196752"/>
            <a:ext cx="8208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1069162" y="1298223"/>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年度工作概述</a:t>
            </a:r>
          </a:p>
        </p:txBody>
      </p:sp>
      <p:sp>
        <p:nvSpPr>
          <p:cNvPr id="37" name="TextBox 36"/>
          <p:cNvSpPr txBox="1"/>
          <p:nvPr userDrawn="1"/>
        </p:nvSpPr>
        <p:spPr>
          <a:xfrm>
            <a:off x="1069162" y="229664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工作完成情况</a:t>
            </a:r>
          </a:p>
        </p:txBody>
      </p:sp>
      <p:sp>
        <p:nvSpPr>
          <p:cNvPr id="38" name="TextBox 37"/>
          <p:cNvSpPr txBox="1"/>
          <p:nvPr userDrawn="1"/>
        </p:nvSpPr>
        <p:spPr>
          <a:xfrm>
            <a:off x="1069162" y="3295069"/>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项目成果展示</a:t>
            </a:r>
          </a:p>
        </p:txBody>
      </p:sp>
      <p:sp>
        <p:nvSpPr>
          <p:cNvPr id="39" name="TextBox 38"/>
          <p:cNvSpPr txBox="1"/>
          <p:nvPr userDrawn="1"/>
        </p:nvSpPr>
        <p:spPr>
          <a:xfrm>
            <a:off x="1069162" y="4293492"/>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工作不足之处</a:t>
            </a:r>
          </a:p>
        </p:txBody>
      </p:sp>
      <p:sp>
        <p:nvSpPr>
          <p:cNvPr id="40" name="TextBox 39"/>
          <p:cNvSpPr txBox="1"/>
          <p:nvPr userDrawn="1"/>
        </p:nvSpPr>
        <p:spPr>
          <a:xfrm>
            <a:off x="1069162" y="529191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明年工作计划</a:t>
            </a:r>
          </a:p>
        </p:txBody>
      </p:sp>
      <p:sp>
        <p:nvSpPr>
          <p:cNvPr id="41" name="TextBox 40"/>
          <p:cNvSpPr txBox="1"/>
          <p:nvPr userDrawn="1"/>
        </p:nvSpPr>
        <p:spPr>
          <a:xfrm>
            <a:off x="356555" y="985883"/>
            <a:ext cx="678006" cy="769441"/>
          </a:xfrm>
          <a:prstGeom prst="rect">
            <a:avLst/>
          </a:prstGeom>
          <a:noFill/>
        </p:spPr>
        <p:txBody>
          <a:bodyPr wrap="none" rtlCol="0">
            <a:spAutoFit/>
          </a:bodyPr>
          <a:lstStyle/>
          <a:p>
            <a:r>
              <a:rPr lang="en-US" altLang="zh-CN" sz="4400">
                <a:solidFill>
                  <a:schemeClr val="bg1"/>
                </a:solidFill>
                <a:latin typeface="Bebas" pitchFamily="2" charset="0"/>
              </a:rPr>
              <a:t>01</a:t>
            </a:r>
            <a:endParaRPr lang="zh-CN" altLang="en-US" sz="4400">
              <a:solidFill>
                <a:schemeClr val="bg1"/>
              </a:solidFill>
              <a:latin typeface="Bebas" pitchFamily="2" charset="0"/>
            </a:endParaRPr>
          </a:p>
        </p:txBody>
      </p:sp>
      <p:sp>
        <p:nvSpPr>
          <p:cNvPr id="42" name="TextBox 41"/>
          <p:cNvSpPr txBox="1"/>
          <p:nvPr userDrawn="1"/>
        </p:nvSpPr>
        <p:spPr>
          <a:xfrm>
            <a:off x="356555" y="1986705"/>
            <a:ext cx="784189" cy="769441"/>
          </a:xfrm>
          <a:prstGeom prst="rect">
            <a:avLst/>
          </a:prstGeom>
          <a:noFill/>
        </p:spPr>
        <p:txBody>
          <a:bodyPr wrap="none" rtlCol="0">
            <a:spAutoFit/>
          </a:bodyPr>
          <a:lstStyle/>
          <a:p>
            <a:r>
              <a:rPr lang="en-US" altLang="zh-CN" sz="4400">
                <a:solidFill>
                  <a:schemeClr val="bg1"/>
                </a:solidFill>
                <a:latin typeface="Bebas" pitchFamily="2" charset="0"/>
              </a:rPr>
              <a:t>02</a:t>
            </a:r>
            <a:endParaRPr lang="zh-CN" altLang="en-US" sz="4400">
              <a:solidFill>
                <a:schemeClr val="bg1"/>
              </a:solidFill>
              <a:latin typeface="Bebas" pitchFamily="2" charset="0"/>
            </a:endParaRPr>
          </a:p>
        </p:txBody>
      </p:sp>
      <p:sp>
        <p:nvSpPr>
          <p:cNvPr id="43" name="TextBox 42"/>
          <p:cNvSpPr txBox="1"/>
          <p:nvPr userDrawn="1"/>
        </p:nvSpPr>
        <p:spPr>
          <a:xfrm>
            <a:off x="356555" y="2987527"/>
            <a:ext cx="774571" cy="769441"/>
          </a:xfrm>
          <a:prstGeom prst="rect">
            <a:avLst/>
          </a:prstGeom>
          <a:noFill/>
        </p:spPr>
        <p:txBody>
          <a:bodyPr wrap="none" rtlCol="0">
            <a:spAutoFit/>
          </a:bodyPr>
          <a:lstStyle/>
          <a:p>
            <a:r>
              <a:rPr lang="en-US" altLang="zh-CN" sz="4400">
                <a:solidFill>
                  <a:schemeClr val="bg1"/>
                </a:solidFill>
                <a:latin typeface="Bebas" pitchFamily="2" charset="0"/>
              </a:rPr>
              <a:t>03</a:t>
            </a:r>
            <a:endParaRPr lang="zh-CN" altLang="en-US" sz="4400">
              <a:solidFill>
                <a:schemeClr val="bg1"/>
              </a:solidFill>
              <a:latin typeface="Bebas" pitchFamily="2" charset="0"/>
            </a:endParaRPr>
          </a:p>
        </p:txBody>
      </p:sp>
      <p:sp>
        <p:nvSpPr>
          <p:cNvPr id="44" name="TextBox 43"/>
          <p:cNvSpPr txBox="1"/>
          <p:nvPr userDrawn="1"/>
        </p:nvSpPr>
        <p:spPr>
          <a:xfrm>
            <a:off x="356555" y="3988349"/>
            <a:ext cx="787395" cy="769441"/>
          </a:xfrm>
          <a:prstGeom prst="rect">
            <a:avLst/>
          </a:prstGeom>
          <a:noFill/>
        </p:spPr>
        <p:txBody>
          <a:bodyPr wrap="none" rtlCol="0">
            <a:spAutoFit/>
          </a:bodyPr>
          <a:lstStyle/>
          <a:p>
            <a:r>
              <a:rPr lang="en-US" altLang="zh-CN" sz="4400">
                <a:solidFill>
                  <a:schemeClr val="bg1"/>
                </a:solidFill>
                <a:latin typeface="Bebas" pitchFamily="2" charset="0"/>
              </a:rPr>
              <a:t>04</a:t>
            </a:r>
            <a:endParaRPr lang="zh-CN" altLang="en-US" sz="4400">
              <a:solidFill>
                <a:schemeClr val="bg1"/>
              </a:solidFill>
              <a:latin typeface="Bebas" pitchFamily="2" charset="0"/>
            </a:endParaRPr>
          </a:p>
        </p:txBody>
      </p:sp>
      <p:sp>
        <p:nvSpPr>
          <p:cNvPr id="45" name="TextBox 44"/>
          <p:cNvSpPr txBox="1"/>
          <p:nvPr userDrawn="1"/>
        </p:nvSpPr>
        <p:spPr>
          <a:xfrm>
            <a:off x="356555" y="4989172"/>
            <a:ext cx="774186" cy="769441"/>
          </a:xfrm>
          <a:prstGeom prst="rect">
            <a:avLst/>
          </a:prstGeom>
          <a:noFill/>
        </p:spPr>
        <p:txBody>
          <a:bodyPr wrap="none" rtlCol="0">
            <a:spAutoFit/>
          </a:bodyPr>
          <a:lstStyle/>
          <a:p>
            <a:r>
              <a:rPr lang="en-US" altLang="zh-CN" sz="4400">
                <a:solidFill>
                  <a:schemeClr val="bg1"/>
                </a:solidFill>
                <a:latin typeface="Bebas" pitchFamily="2" charset="0"/>
              </a:rPr>
              <a:t>05</a:t>
            </a:r>
            <a:endParaRPr lang="zh-CN" altLang="en-US" sz="4400">
              <a:solidFill>
                <a:schemeClr val="bg1"/>
              </a:solidFill>
              <a:latin typeface="Bebas" pitchFamily="2" charset="0"/>
            </a:endParaRPr>
          </a:p>
        </p:txBody>
      </p:sp>
      <p:sp>
        <p:nvSpPr>
          <p:cNvPr id="46" name="矩形 45"/>
          <p:cNvSpPr/>
          <p:nvPr userDrawn="1"/>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userDrawn="1"/>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userDrawn="1"/>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190550" y="4032233"/>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35500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第五节">
    <p:spTree>
      <p:nvGrpSpPr>
        <p:cNvPr id="1" name=""/>
        <p:cNvGrpSpPr/>
        <p:nvPr/>
      </p:nvGrpSpPr>
      <p:grpSpPr>
        <a:xfrm>
          <a:off x="0" y="0"/>
          <a:ext cx="0" cy="0"/>
          <a:chOff x="0" y="0"/>
          <a:chExt cx="0" cy="0"/>
        </a:xfrm>
      </p:grpSpPr>
      <p:sp>
        <p:nvSpPr>
          <p:cNvPr id="31" name="矩形 30"/>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连接符 34"/>
          <p:cNvCxnSpPr/>
          <p:nvPr userDrawn="1"/>
        </p:nvCxnSpPr>
        <p:spPr>
          <a:xfrm>
            <a:off x="3430910" y="1196752"/>
            <a:ext cx="8208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1069162" y="1298223"/>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年度工作概述</a:t>
            </a:r>
          </a:p>
        </p:txBody>
      </p:sp>
      <p:sp>
        <p:nvSpPr>
          <p:cNvPr id="37" name="TextBox 36"/>
          <p:cNvSpPr txBox="1"/>
          <p:nvPr userDrawn="1"/>
        </p:nvSpPr>
        <p:spPr>
          <a:xfrm>
            <a:off x="1069162" y="229664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工作完成情况</a:t>
            </a:r>
          </a:p>
        </p:txBody>
      </p:sp>
      <p:sp>
        <p:nvSpPr>
          <p:cNvPr id="38" name="TextBox 37"/>
          <p:cNvSpPr txBox="1"/>
          <p:nvPr userDrawn="1"/>
        </p:nvSpPr>
        <p:spPr>
          <a:xfrm>
            <a:off x="1069162" y="3295069"/>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项目成果展示</a:t>
            </a:r>
          </a:p>
        </p:txBody>
      </p:sp>
      <p:sp>
        <p:nvSpPr>
          <p:cNvPr id="39" name="TextBox 38"/>
          <p:cNvSpPr txBox="1"/>
          <p:nvPr userDrawn="1"/>
        </p:nvSpPr>
        <p:spPr>
          <a:xfrm>
            <a:off x="1069162" y="4293492"/>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工作不足之处</a:t>
            </a:r>
          </a:p>
        </p:txBody>
      </p:sp>
      <p:sp>
        <p:nvSpPr>
          <p:cNvPr id="40" name="TextBox 39"/>
          <p:cNvSpPr txBox="1"/>
          <p:nvPr userDrawn="1"/>
        </p:nvSpPr>
        <p:spPr>
          <a:xfrm>
            <a:off x="1069162" y="529191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明年工作计划</a:t>
            </a:r>
          </a:p>
        </p:txBody>
      </p:sp>
      <p:sp>
        <p:nvSpPr>
          <p:cNvPr id="41" name="TextBox 40"/>
          <p:cNvSpPr txBox="1"/>
          <p:nvPr userDrawn="1"/>
        </p:nvSpPr>
        <p:spPr>
          <a:xfrm>
            <a:off x="356555" y="985883"/>
            <a:ext cx="678006" cy="769441"/>
          </a:xfrm>
          <a:prstGeom prst="rect">
            <a:avLst/>
          </a:prstGeom>
          <a:noFill/>
        </p:spPr>
        <p:txBody>
          <a:bodyPr wrap="none" rtlCol="0">
            <a:spAutoFit/>
          </a:bodyPr>
          <a:lstStyle/>
          <a:p>
            <a:r>
              <a:rPr lang="en-US" altLang="zh-CN" sz="4400">
                <a:solidFill>
                  <a:schemeClr val="bg1"/>
                </a:solidFill>
                <a:latin typeface="Bebas" pitchFamily="2" charset="0"/>
              </a:rPr>
              <a:t>01</a:t>
            </a:r>
            <a:endParaRPr lang="zh-CN" altLang="en-US" sz="4400">
              <a:solidFill>
                <a:schemeClr val="bg1"/>
              </a:solidFill>
              <a:latin typeface="Bebas" pitchFamily="2" charset="0"/>
            </a:endParaRPr>
          </a:p>
        </p:txBody>
      </p:sp>
      <p:sp>
        <p:nvSpPr>
          <p:cNvPr id="42" name="TextBox 41"/>
          <p:cNvSpPr txBox="1"/>
          <p:nvPr userDrawn="1"/>
        </p:nvSpPr>
        <p:spPr>
          <a:xfrm>
            <a:off x="356555" y="1986705"/>
            <a:ext cx="784189" cy="769441"/>
          </a:xfrm>
          <a:prstGeom prst="rect">
            <a:avLst/>
          </a:prstGeom>
          <a:noFill/>
        </p:spPr>
        <p:txBody>
          <a:bodyPr wrap="none" rtlCol="0">
            <a:spAutoFit/>
          </a:bodyPr>
          <a:lstStyle/>
          <a:p>
            <a:r>
              <a:rPr lang="en-US" altLang="zh-CN" sz="4400">
                <a:solidFill>
                  <a:schemeClr val="bg1"/>
                </a:solidFill>
                <a:latin typeface="Bebas" pitchFamily="2" charset="0"/>
              </a:rPr>
              <a:t>02</a:t>
            </a:r>
            <a:endParaRPr lang="zh-CN" altLang="en-US" sz="4400">
              <a:solidFill>
                <a:schemeClr val="bg1"/>
              </a:solidFill>
              <a:latin typeface="Bebas" pitchFamily="2" charset="0"/>
            </a:endParaRPr>
          </a:p>
        </p:txBody>
      </p:sp>
      <p:sp>
        <p:nvSpPr>
          <p:cNvPr id="43" name="TextBox 42"/>
          <p:cNvSpPr txBox="1"/>
          <p:nvPr userDrawn="1"/>
        </p:nvSpPr>
        <p:spPr>
          <a:xfrm>
            <a:off x="356555" y="2987527"/>
            <a:ext cx="774571" cy="769441"/>
          </a:xfrm>
          <a:prstGeom prst="rect">
            <a:avLst/>
          </a:prstGeom>
          <a:noFill/>
        </p:spPr>
        <p:txBody>
          <a:bodyPr wrap="none" rtlCol="0">
            <a:spAutoFit/>
          </a:bodyPr>
          <a:lstStyle/>
          <a:p>
            <a:r>
              <a:rPr lang="en-US" altLang="zh-CN" sz="4400">
                <a:solidFill>
                  <a:schemeClr val="bg1"/>
                </a:solidFill>
                <a:latin typeface="Bebas" pitchFamily="2" charset="0"/>
              </a:rPr>
              <a:t>03</a:t>
            </a:r>
            <a:endParaRPr lang="zh-CN" altLang="en-US" sz="4400">
              <a:solidFill>
                <a:schemeClr val="bg1"/>
              </a:solidFill>
              <a:latin typeface="Bebas" pitchFamily="2" charset="0"/>
            </a:endParaRPr>
          </a:p>
        </p:txBody>
      </p:sp>
      <p:sp>
        <p:nvSpPr>
          <p:cNvPr id="44" name="TextBox 43"/>
          <p:cNvSpPr txBox="1"/>
          <p:nvPr userDrawn="1"/>
        </p:nvSpPr>
        <p:spPr>
          <a:xfrm>
            <a:off x="356555" y="3988349"/>
            <a:ext cx="787395" cy="769441"/>
          </a:xfrm>
          <a:prstGeom prst="rect">
            <a:avLst/>
          </a:prstGeom>
          <a:noFill/>
        </p:spPr>
        <p:txBody>
          <a:bodyPr wrap="none" rtlCol="0">
            <a:spAutoFit/>
          </a:bodyPr>
          <a:lstStyle/>
          <a:p>
            <a:r>
              <a:rPr lang="en-US" altLang="zh-CN" sz="4400">
                <a:solidFill>
                  <a:schemeClr val="bg1"/>
                </a:solidFill>
                <a:latin typeface="Bebas" pitchFamily="2" charset="0"/>
              </a:rPr>
              <a:t>04</a:t>
            </a:r>
            <a:endParaRPr lang="zh-CN" altLang="en-US" sz="4400">
              <a:solidFill>
                <a:schemeClr val="bg1"/>
              </a:solidFill>
              <a:latin typeface="Bebas" pitchFamily="2" charset="0"/>
            </a:endParaRPr>
          </a:p>
        </p:txBody>
      </p:sp>
      <p:sp>
        <p:nvSpPr>
          <p:cNvPr id="45" name="TextBox 44"/>
          <p:cNvSpPr txBox="1"/>
          <p:nvPr userDrawn="1"/>
        </p:nvSpPr>
        <p:spPr>
          <a:xfrm>
            <a:off x="356555" y="4989172"/>
            <a:ext cx="774186" cy="769441"/>
          </a:xfrm>
          <a:prstGeom prst="rect">
            <a:avLst/>
          </a:prstGeom>
          <a:noFill/>
        </p:spPr>
        <p:txBody>
          <a:bodyPr wrap="none" rtlCol="0">
            <a:spAutoFit/>
          </a:bodyPr>
          <a:lstStyle/>
          <a:p>
            <a:r>
              <a:rPr lang="en-US" altLang="zh-CN" sz="4400">
                <a:solidFill>
                  <a:schemeClr val="bg1"/>
                </a:solidFill>
                <a:latin typeface="Bebas" pitchFamily="2" charset="0"/>
              </a:rPr>
              <a:t>05</a:t>
            </a:r>
            <a:endParaRPr lang="zh-CN" altLang="en-US" sz="4400">
              <a:solidFill>
                <a:schemeClr val="bg1"/>
              </a:solidFill>
              <a:latin typeface="Bebas" pitchFamily="2" charset="0"/>
            </a:endParaRPr>
          </a:p>
        </p:txBody>
      </p:sp>
      <p:sp>
        <p:nvSpPr>
          <p:cNvPr id="46" name="矩形 45"/>
          <p:cNvSpPr/>
          <p:nvPr userDrawn="1"/>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userDrawn="1"/>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userDrawn="1"/>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190550" y="5033056"/>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19128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2017/9/10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2017/9/10</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63"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hyperlink" Target="http://aifanjun.yanj.c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3" Type="http://schemas.openxmlformats.org/officeDocument/2006/relationships/hyperlink" Target="http://www.51pptmoban.com/" TargetMode="External"/><Relationship Id="rId2" Type="http://schemas.openxmlformats.org/officeDocument/2006/relationships/hyperlink" Target="http://aifanjun.yanj.cn/"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38622" y="2467794"/>
            <a:ext cx="5862502" cy="646331"/>
          </a:xfrm>
          <a:prstGeom prst="rect">
            <a:avLst/>
          </a:prstGeom>
          <a:noFill/>
        </p:spPr>
        <p:txBody>
          <a:bodyPr wrap="none" rtlCol="0">
            <a:spAutoFit/>
          </a:bodyPr>
          <a:lstStyle/>
          <a:p>
            <a:r>
              <a:rPr lang="zh-CN" altLang="en-US" sz="3600" b="1" dirty="0">
                <a:solidFill>
                  <a:schemeClr val="bg1"/>
                </a:solidFill>
                <a:latin typeface="微软雅黑" pitchFamily="34" charset="-122"/>
                <a:ea typeface="微软雅黑" pitchFamily="34" charset="-122"/>
              </a:rPr>
              <a:t>框架完整工作汇报年终总结</a:t>
            </a:r>
            <a:r>
              <a:rPr lang="en-US" altLang="zh-CN" sz="3600" b="1" dirty="0">
                <a:solidFill>
                  <a:schemeClr val="bg1"/>
                </a:solidFill>
                <a:latin typeface="微软雅黑" pitchFamily="34" charset="-122"/>
                <a:ea typeface="微软雅黑" pitchFamily="34" charset="-122"/>
              </a:rPr>
              <a:t> </a:t>
            </a:r>
            <a:endParaRPr lang="zh-CN" altLang="en-US" sz="3600" b="1" dirty="0">
              <a:solidFill>
                <a:schemeClr val="bg1"/>
              </a:solidFill>
              <a:latin typeface="微软雅黑" pitchFamily="34" charset="-122"/>
              <a:ea typeface="微软雅黑" pitchFamily="34" charset="-122"/>
            </a:endParaRPr>
          </a:p>
        </p:txBody>
      </p:sp>
      <p:sp>
        <p:nvSpPr>
          <p:cNvPr id="10" name="TextBox 9"/>
          <p:cNvSpPr txBox="1"/>
          <p:nvPr/>
        </p:nvSpPr>
        <p:spPr>
          <a:xfrm>
            <a:off x="999971" y="3532946"/>
            <a:ext cx="3573414" cy="400110"/>
          </a:xfrm>
          <a:prstGeom prst="rect">
            <a:avLst/>
          </a:prstGeom>
          <a:noFill/>
        </p:spPr>
        <p:txBody>
          <a:bodyPr wrap="none" rtlCol="0">
            <a:spAutoFit/>
          </a:bodyPr>
          <a:lstStyle/>
          <a:p>
            <a:r>
              <a:rPr lang="zh-CN" altLang="en-US" sz="2000" dirty="0">
                <a:solidFill>
                  <a:schemeClr val="bg1"/>
                </a:solidFill>
                <a:effectLst>
                  <a:outerShdw dist="50800" dir="2700000" algn="tl" rotWithShape="0">
                    <a:prstClr val="black">
                      <a:alpha val="40000"/>
                    </a:prstClr>
                  </a:outerShdw>
                </a:effectLst>
                <a:latin typeface="微软雅黑" pitchFamily="34" charset="-122"/>
                <a:ea typeface="微软雅黑" pitchFamily="34" charset="-122"/>
              </a:rPr>
              <a:t>汇报人：</a:t>
            </a:r>
            <a:r>
              <a:rPr lang="en-US" altLang="zh-CN" sz="2000" dirty="0">
                <a:solidFill>
                  <a:schemeClr val="bg1"/>
                </a:solidFill>
                <a:effectLst>
                  <a:outerShdw dist="50800" dir="2700000" algn="tl" rotWithShape="0">
                    <a:prstClr val="black">
                      <a:alpha val="40000"/>
                    </a:prstClr>
                  </a:outerShdw>
                </a:effectLst>
                <a:latin typeface="微软雅黑" pitchFamily="34" charset="-122"/>
                <a:ea typeface="微软雅黑" pitchFamily="34" charset="-122"/>
              </a:rPr>
              <a:t>XXX</a:t>
            </a:r>
            <a:r>
              <a:rPr lang="zh-CN" altLang="en-US" sz="2000" dirty="0">
                <a:solidFill>
                  <a:schemeClr val="bg1"/>
                </a:solidFill>
                <a:effectLst>
                  <a:outerShdw dist="50800" dir="2700000" algn="tl" rotWithShape="0">
                    <a:prstClr val="black">
                      <a:alpha val="40000"/>
                    </a:prstClr>
                  </a:outerShdw>
                </a:effectLst>
                <a:latin typeface="微软雅黑" pitchFamily="34" charset="-122"/>
                <a:ea typeface="微软雅黑" pitchFamily="34" charset="-122"/>
              </a:rPr>
              <a:t>        部门：</a:t>
            </a:r>
            <a:r>
              <a:rPr lang="en-US" altLang="zh-CN" sz="2000" dirty="0">
                <a:solidFill>
                  <a:schemeClr val="bg1"/>
                </a:solidFill>
                <a:effectLst>
                  <a:outerShdw dist="50800" dir="2700000" algn="tl" rotWithShape="0">
                    <a:prstClr val="black">
                      <a:alpha val="40000"/>
                    </a:prstClr>
                  </a:outerShdw>
                </a:effectLst>
                <a:latin typeface="微软雅黑" pitchFamily="34" charset="-122"/>
                <a:ea typeface="微软雅黑" pitchFamily="34" charset="-122"/>
              </a:rPr>
              <a:t>XXX</a:t>
            </a:r>
            <a:endParaRPr lang="zh-CN" altLang="en-US" sz="2000" dirty="0">
              <a:solidFill>
                <a:schemeClr val="bg1"/>
              </a:solidFill>
              <a:effectLst>
                <a:outerShdw dist="50800" dir="2700000" algn="tl" rotWithShape="0">
                  <a:prstClr val="black">
                    <a:alpha val="40000"/>
                  </a:prstClr>
                </a:outerShdw>
              </a:effectLst>
              <a:latin typeface="微软雅黑" pitchFamily="34" charset="-122"/>
              <a:ea typeface="微软雅黑" pitchFamily="34" charset="-122"/>
            </a:endParaRPr>
          </a:p>
        </p:txBody>
      </p:sp>
      <p:pic>
        <p:nvPicPr>
          <p:cNvPr id="138" name="La Partida - 小提琴吉他和长笛合奏.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89613" y="-622044"/>
            <a:ext cx="609600" cy="609600"/>
          </a:xfrm>
          <a:prstGeom prst="rect">
            <a:avLst/>
          </a:prstGeom>
        </p:spPr>
      </p:pic>
      <p:pic>
        <p:nvPicPr>
          <p:cNvPr id="2058" name="Picture 10" descr="D:\360data\重要数据\桌面\6666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5411" y="1222563"/>
            <a:ext cx="4412874" cy="4412874"/>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D:\360data\重要数据\桌面\5555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3993" y="1391145"/>
            <a:ext cx="4075712" cy="407571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360data\重要数据\桌面\44444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6782" y="1653934"/>
            <a:ext cx="3550132" cy="3550132"/>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D:\360data\重要数据\桌面\33333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6281" y="1713433"/>
            <a:ext cx="3431134" cy="343113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360data\重要数据\桌面\22222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697" y="1782849"/>
            <a:ext cx="3292302" cy="3292302"/>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D:\360data\重要数据\桌面\111111111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44279" y="1951431"/>
            <a:ext cx="2955138" cy="29551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360data\重要数据\桌面\24454.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14848" y="3200512"/>
            <a:ext cx="1613998" cy="45697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991546" y="2348880"/>
            <a:ext cx="5022999" cy="0"/>
          </a:xfrm>
          <a:prstGeom prst="line">
            <a:avLst/>
          </a:prstGeom>
          <a:ln>
            <a:solidFill>
              <a:srgbClr val="00ACF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91546" y="4221088"/>
            <a:ext cx="5022999" cy="0"/>
          </a:xfrm>
          <a:prstGeom prst="line">
            <a:avLst/>
          </a:prstGeom>
          <a:ln>
            <a:solidFill>
              <a:srgbClr val="00ACF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586966" y="921345"/>
            <a:ext cx="1584176" cy="1584176"/>
          </a:xfrm>
          <a:prstGeom prst="ellipse">
            <a:avLst/>
          </a:prstGeom>
          <a:solidFill>
            <a:srgbClr val="00ACF1"/>
          </a:solidFill>
          <a:ln w="152400">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itchFamily="34" charset="-122"/>
                <a:ea typeface="微软雅黑" pitchFamily="34" charset="-122"/>
              </a:rPr>
              <a:t>2017</a:t>
            </a:r>
            <a:endParaRPr lang="zh-CN" altLang="en-US" sz="2800" dirty="0">
              <a:latin typeface="微软雅黑" pitchFamily="34" charset="-122"/>
              <a:ea typeface="微软雅黑" pitchFamily="34" charset="-122"/>
            </a:endParaRPr>
          </a:p>
        </p:txBody>
      </p:sp>
      <p:sp>
        <p:nvSpPr>
          <p:cNvPr id="29" name="椭圆 28"/>
          <p:cNvSpPr/>
          <p:nvPr/>
        </p:nvSpPr>
        <p:spPr>
          <a:xfrm>
            <a:off x="9362602" y="772737"/>
            <a:ext cx="940698" cy="940696"/>
          </a:xfrm>
          <a:prstGeom prst="ellipse">
            <a:avLst/>
          </a:prstGeom>
          <a:solidFill>
            <a:srgbClr val="00ACF1"/>
          </a:solidFill>
          <a:ln w="152400">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itchFamily="34" charset="-122"/>
                <a:ea typeface="微软雅黑" pitchFamily="34" charset="-122"/>
              </a:rPr>
              <a:t>创新</a:t>
            </a:r>
          </a:p>
        </p:txBody>
      </p:sp>
      <p:sp>
        <p:nvSpPr>
          <p:cNvPr id="30" name="椭圆 29"/>
          <p:cNvSpPr/>
          <p:nvPr/>
        </p:nvSpPr>
        <p:spPr>
          <a:xfrm>
            <a:off x="9157320" y="1747540"/>
            <a:ext cx="940698" cy="940696"/>
          </a:xfrm>
          <a:prstGeom prst="ellipse">
            <a:avLst/>
          </a:prstGeom>
          <a:solidFill>
            <a:srgbClr val="00ACF1"/>
          </a:solidFill>
          <a:ln w="152400">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itchFamily="34" charset="-122"/>
                <a:ea typeface="微软雅黑" pitchFamily="34" charset="-122"/>
              </a:rPr>
              <a:t>专注</a:t>
            </a:r>
          </a:p>
        </p:txBody>
      </p:sp>
      <p:sp>
        <p:nvSpPr>
          <p:cNvPr id="31" name="椭圆 30"/>
          <p:cNvSpPr/>
          <p:nvPr/>
        </p:nvSpPr>
        <p:spPr>
          <a:xfrm>
            <a:off x="6894085" y="4077072"/>
            <a:ext cx="1150778" cy="1150778"/>
          </a:xfrm>
          <a:prstGeom prst="ellipse">
            <a:avLst/>
          </a:prstGeom>
          <a:solidFill>
            <a:srgbClr val="2A3440"/>
          </a:solidFill>
          <a:ln w="152400">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rgbClr val="7B8294"/>
                </a:solidFill>
                <a:latin typeface="微软雅黑" pitchFamily="34" charset="-122"/>
                <a:ea typeface="微软雅黑" pitchFamily="34" charset="-122"/>
              </a:rPr>
              <a:t>引领</a:t>
            </a:r>
          </a:p>
        </p:txBody>
      </p:sp>
      <p:sp>
        <p:nvSpPr>
          <p:cNvPr id="32" name="椭圆 31"/>
          <p:cNvSpPr/>
          <p:nvPr/>
        </p:nvSpPr>
        <p:spPr>
          <a:xfrm>
            <a:off x="9628846" y="4077072"/>
            <a:ext cx="1150778" cy="1150778"/>
          </a:xfrm>
          <a:prstGeom prst="ellipse">
            <a:avLst/>
          </a:prstGeom>
          <a:solidFill>
            <a:srgbClr val="2A3440"/>
          </a:solidFill>
          <a:ln w="152400">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rgbClr val="7B8294"/>
                </a:solidFill>
                <a:latin typeface="微软雅黑" pitchFamily="34" charset="-122"/>
                <a:ea typeface="微软雅黑" pitchFamily="34" charset="-122"/>
              </a:rPr>
              <a:t>开拓</a:t>
            </a:r>
          </a:p>
        </p:txBody>
      </p:sp>
      <p:sp>
        <p:nvSpPr>
          <p:cNvPr id="19" name="矩形 18"/>
          <p:cNvSpPr/>
          <p:nvPr/>
        </p:nvSpPr>
        <p:spPr>
          <a:xfrm>
            <a:off x="151377" y="6309320"/>
            <a:ext cx="237566" cy="307777"/>
          </a:xfrm>
          <a:prstGeom prst="rect">
            <a:avLst/>
          </a:prstGeom>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dirty="0">
                <a:solidFill>
                  <a:schemeClr val="bg1"/>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02626838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8"/>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064"/>
                                        </p:tgtEl>
                                        <p:attrNameLst>
                                          <p:attrName>style.visibility</p:attrName>
                                        </p:attrNameLst>
                                      </p:cBhvr>
                                      <p:to>
                                        <p:strVal val="visible"/>
                                      </p:to>
                                    </p:set>
                                    <p:animEffect transition="in" filter="fade">
                                      <p:cBhvr>
                                        <p:cTn id="10" dur="500"/>
                                        <p:tgtEl>
                                          <p:spTgt spid="2064"/>
                                        </p:tgtEl>
                                      </p:cBhvr>
                                    </p:animEffect>
                                  </p:childTnLst>
                                </p:cTn>
                              </p:par>
                              <p:par>
                                <p:cTn id="11" presetID="53" presetClass="entr" presetSubtype="16" fill="hold" nodeType="withEffect">
                                  <p:stCondLst>
                                    <p:cond delay="0"/>
                                  </p:stCondLst>
                                  <p:childTnLst>
                                    <p:set>
                                      <p:cBhvr>
                                        <p:cTn id="12" dur="1" fill="hold">
                                          <p:stCondLst>
                                            <p:cond delay="0"/>
                                          </p:stCondLst>
                                        </p:cTn>
                                        <p:tgtEl>
                                          <p:spTgt spid="2063"/>
                                        </p:tgtEl>
                                        <p:attrNameLst>
                                          <p:attrName>style.visibility</p:attrName>
                                        </p:attrNameLst>
                                      </p:cBhvr>
                                      <p:to>
                                        <p:strVal val="visible"/>
                                      </p:to>
                                    </p:set>
                                    <p:anim calcmode="lin" valueType="num">
                                      <p:cBhvr>
                                        <p:cTn id="13" dur="500" fill="hold"/>
                                        <p:tgtEl>
                                          <p:spTgt spid="2063"/>
                                        </p:tgtEl>
                                        <p:attrNameLst>
                                          <p:attrName>ppt_w</p:attrName>
                                        </p:attrNameLst>
                                      </p:cBhvr>
                                      <p:tavLst>
                                        <p:tav tm="0">
                                          <p:val>
                                            <p:fltVal val="0"/>
                                          </p:val>
                                        </p:tav>
                                        <p:tav tm="100000">
                                          <p:val>
                                            <p:strVal val="#ppt_w"/>
                                          </p:val>
                                        </p:tav>
                                      </p:tavLst>
                                    </p:anim>
                                    <p:anim calcmode="lin" valueType="num">
                                      <p:cBhvr>
                                        <p:cTn id="14" dur="500" fill="hold"/>
                                        <p:tgtEl>
                                          <p:spTgt spid="2063"/>
                                        </p:tgtEl>
                                        <p:attrNameLst>
                                          <p:attrName>ppt_h</p:attrName>
                                        </p:attrNameLst>
                                      </p:cBhvr>
                                      <p:tavLst>
                                        <p:tav tm="0">
                                          <p:val>
                                            <p:fltVal val="0"/>
                                          </p:val>
                                        </p:tav>
                                        <p:tav tm="100000">
                                          <p:val>
                                            <p:strVal val="#ppt_h"/>
                                          </p:val>
                                        </p:tav>
                                      </p:tavLst>
                                    </p:anim>
                                    <p:animEffect transition="in" filter="fade">
                                      <p:cBhvr>
                                        <p:cTn id="15" dur="500"/>
                                        <p:tgtEl>
                                          <p:spTgt spid="2063"/>
                                        </p:tgtEl>
                                      </p:cBhvr>
                                    </p:animEffect>
                                  </p:childTnLst>
                                </p:cTn>
                              </p:par>
                              <p:par>
                                <p:cTn id="16" presetID="8" presetClass="emph" presetSubtype="0" fill="hold" nodeType="withEffect">
                                  <p:stCondLst>
                                    <p:cond delay="0"/>
                                  </p:stCondLst>
                                  <p:childTnLst>
                                    <p:animRot by="64800000">
                                      <p:cBhvr>
                                        <p:cTn id="17" dur="8000" fill="hold"/>
                                        <p:tgtEl>
                                          <p:spTgt spid="2063"/>
                                        </p:tgtEl>
                                        <p:attrNameLst>
                                          <p:attrName>r</p:attrName>
                                        </p:attrNameLst>
                                      </p:cBhvr>
                                    </p:animRot>
                                  </p:childTnLst>
                                </p:cTn>
                              </p:par>
                              <p:par>
                                <p:cTn id="18" presetID="53" presetClass="entr" presetSubtype="16" fill="hold" nodeType="withEffect">
                                  <p:stCondLst>
                                    <p:cond delay="0"/>
                                  </p:stCondLst>
                                  <p:childTnLst>
                                    <p:set>
                                      <p:cBhvr>
                                        <p:cTn id="19" dur="1" fill="hold">
                                          <p:stCondLst>
                                            <p:cond delay="0"/>
                                          </p:stCondLst>
                                        </p:cTn>
                                        <p:tgtEl>
                                          <p:spTgt spid="2062"/>
                                        </p:tgtEl>
                                        <p:attrNameLst>
                                          <p:attrName>style.visibility</p:attrName>
                                        </p:attrNameLst>
                                      </p:cBhvr>
                                      <p:to>
                                        <p:strVal val="visible"/>
                                      </p:to>
                                    </p:set>
                                    <p:anim calcmode="lin" valueType="num">
                                      <p:cBhvr>
                                        <p:cTn id="20" dur="500" fill="hold"/>
                                        <p:tgtEl>
                                          <p:spTgt spid="2062"/>
                                        </p:tgtEl>
                                        <p:attrNameLst>
                                          <p:attrName>ppt_w</p:attrName>
                                        </p:attrNameLst>
                                      </p:cBhvr>
                                      <p:tavLst>
                                        <p:tav tm="0">
                                          <p:val>
                                            <p:fltVal val="0"/>
                                          </p:val>
                                        </p:tav>
                                        <p:tav tm="100000">
                                          <p:val>
                                            <p:strVal val="#ppt_w"/>
                                          </p:val>
                                        </p:tav>
                                      </p:tavLst>
                                    </p:anim>
                                    <p:anim calcmode="lin" valueType="num">
                                      <p:cBhvr>
                                        <p:cTn id="21" dur="500" fill="hold"/>
                                        <p:tgtEl>
                                          <p:spTgt spid="2062"/>
                                        </p:tgtEl>
                                        <p:attrNameLst>
                                          <p:attrName>ppt_h</p:attrName>
                                        </p:attrNameLst>
                                      </p:cBhvr>
                                      <p:tavLst>
                                        <p:tav tm="0">
                                          <p:val>
                                            <p:fltVal val="0"/>
                                          </p:val>
                                        </p:tav>
                                        <p:tav tm="100000">
                                          <p:val>
                                            <p:strVal val="#ppt_h"/>
                                          </p:val>
                                        </p:tav>
                                      </p:tavLst>
                                    </p:anim>
                                    <p:animEffect transition="in" filter="fade">
                                      <p:cBhvr>
                                        <p:cTn id="22" dur="500"/>
                                        <p:tgtEl>
                                          <p:spTgt spid="2062"/>
                                        </p:tgtEl>
                                      </p:cBhvr>
                                    </p:animEffect>
                                  </p:childTnLst>
                                </p:cTn>
                              </p:par>
                              <p:par>
                                <p:cTn id="23" presetID="53" presetClass="entr" presetSubtype="16" fill="hold" nodeType="withEffect">
                                  <p:stCondLst>
                                    <p:cond delay="0"/>
                                  </p:stCondLst>
                                  <p:childTnLst>
                                    <p:set>
                                      <p:cBhvr>
                                        <p:cTn id="24" dur="1" fill="hold">
                                          <p:stCondLst>
                                            <p:cond delay="0"/>
                                          </p:stCondLst>
                                        </p:cTn>
                                        <p:tgtEl>
                                          <p:spTgt spid="2061"/>
                                        </p:tgtEl>
                                        <p:attrNameLst>
                                          <p:attrName>style.visibility</p:attrName>
                                        </p:attrNameLst>
                                      </p:cBhvr>
                                      <p:to>
                                        <p:strVal val="visible"/>
                                      </p:to>
                                    </p:set>
                                    <p:anim calcmode="lin" valueType="num">
                                      <p:cBhvr>
                                        <p:cTn id="25" dur="500" fill="hold"/>
                                        <p:tgtEl>
                                          <p:spTgt spid="2061"/>
                                        </p:tgtEl>
                                        <p:attrNameLst>
                                          <p:attrName>ppt_w</p:attrName>
                                        </p:attrNameLst>
                                      </p:cBhvr>
                                      <p:tavLst>
                                        <p:tav tm="0">
                                          <p:val>
                                            <p:fltVal val="0"/>
                                          </p:val>
                                        </p:tav>
                                        <p:tav tm="100000">
                                          <p:val>
                                            <p:strVal val="#ppt_w"/>
                                          </p:val>
                                        </p:tav>
                                      </p:tavLst>
                                    </p:anim>
                                    <p:anim calcmode="lin" valueType="num">
                                      <p:cBhvr>
                                        <p:cTn id="26" dur="500" fill="hold"/>
                                        <p:tgtEl>
                                          <p:spTgt spid="2061"/>
                                        </p:tgtEl>
                                        <p:attrNameLst>
                                          <p:attrName>ppt_h</p:attrName>
                                        </p:attrNameLst>
                                      </p:cBhvr>
                                      <p:tavLst>
                                        <p:tav tm="0">
                                          <p:val>
                                            <p:fltVal val="0"/>
                                          </p:val>
                                        </p:tav>
                                        <p:tav tm="100000">
                                          <p:val>
                                            <p:strVal val="#ppt_h"/>
                                          </p:val>
                                        </p:tav>
                                      </p:tavLst>
                                    </p:anim>
                                    <p:animEffect transition="in" filter="fade">
                                      <p:cBhvr>
                                        <p:cTn id="27" dur="500"/>
                                        <p:tgtEl>
                                          <p:spTgt spid="2061"/>
                                        </p:tgtEl>
                                      </p:cBhvr>
                                    </p:animEffect>
                                  </p:childTnLst>
                                </p:cTn>
                              </p:par>
                              <p:par>
                                <p:cTn id="28" presetID="53" presetClass="entr" presetSubtype="16" fill="hold" nodeType="withEffect">
                                  <p:stCondLst>
                                    <p:cond delay="0"/>
                                  </p:stCondLst>
                                  <p:childTnLst>
                                    <p:set>
                                      <p:cBhvr>
                                        <p:cTn id="29" dur="1" fill="hold">
                                          <p:stCondLst>
                                            <p:cond delay="0"/>
                                          </p:stCondLst>
                                        </p:cTn>
                                        <p:tgtEl>
                                          <p:spTgt spid="2060"/>
                                        </p:tgtEl>
                                        <p:attrNameLst>
                                          <p:attrName>style.visibility</p:attrName>
                                        </p:attrNameLst>
                                      </p:cBhvr>
                                      <p:to>
                                        <p:strVal val="visible"/>
                                      </p:to>
                                    </p:set>
                                    <p:anim calcmode="lin" valueType="num">
                                      <p:cBhvr>
                                        <p:cTn id="30" dur="500" fill="hold"/>
                                        <p:tgtEl>
                                          <p:spTgt spid="2060"/>
                                        </p:tgtEl>
                                        <p:attrNameLst>
                                          <p:attrName>ppt_w</p:attrName>
                                        </p:attrNameLst>
                                      </p:cBhvr>
                                      <p:tavLst>
                                        <p:tav tm="0">
                                          <p:val>
                                            <p:fltVal val="0"/>
                                          </p:val>
                                        </p:tav>
                                        <p:tav tm="100000">
                                          <p:val>
                                            <p:strVal val="#ppt_w"/>
                                          </p:val>
                                        </p:tav>
                                      </p:tavLst>
                                    </p:anim>
                                    <p:anim calcmode="lin" valueType="num">
                                      <p:cBhvr>
                                        <p:cTn id="31" dur="500" fill="hold"/>
                                        <p:tgtEl>
                                          <p:spTgt spid="2060"/>
                                        </p:tgtEl>
                                        <p:attrNameLst>
                                          <p:attrName>ppt_h</p:attrName>
                                        </p:attrNameLst>
                                      </p:cBhvr>
                                      <p:tavLst>
                                        <p:tav tm="0">
                                          <p:val>
                                            <p:fltVal val="0"/>
                                          </p:val>
                                        </p:tav>
                                        <p:tav tm="100000">
                                          <p:val>
                                            <p:strVal val="#ppt_h"/>
                                          </p:val>
                                        </p:tav>
                                      </p:tavLst>
                                    </p:anim>
                                    <p:animEffect transition="in" filter="fade">
                                      <p:cBhvr>
                                        <p:cTn id="32" dur="500"/>
                                        <p:tgtEl>
                                          <p:spTgt spid="2060"/>
                                        </p:tgtEl>
                                      </p:cBhvr>
                                    </p:animEffect>
                                  </p:childTnLst>
                                </p:cTn>
                              </p:par>
                              <p:par>
                                <p:cTn id="33" presetID="53" presetClass="entr" presetSubtype="16" fill="hold" nodeType="withEffect">
                                  <p:stCondLst>
                                    <p:cond delay="0"/>
                                  </p:stCondLst>
                                  <p:childTnLst>
                                    <p:set>
                                      <p:cBhvr>
                                        <p:cTn id="34" dur="1" fill="hold">
                                          <p:stCondLst>
                                            <p:cond delay="0"/>
                                          </p:stCondLst>
                                        </p:cTn>
                                        <p:tgtEl>
                                          <p:spTgt spid="2059"/>
                                        </p:tgtEl>
                                        <p:attrNameLst>
                                          <p:attrName>style.visibility</p:attrName>
                                        </p:attrNameLst>
                                      </p:cBhvr>
                                      <p:to>
                                        <p:strVal val="visible"/>
                                      </p:to>
                                    </p:set>
                                    <p:anim calcmode="lin" valueType="num">
                                      <p:cBhvr>
                                        <p:cTn id="35" dur="500" fill="hold"/>
                                        <p:tgtEl>
                                          <p:spTgt spid="2059"/>
                                        </p:tgtEl>
                                        <p:attrNameLst>
                                          <p:attrName>ppt_w</p:attrName>
                                        </p:attrNameLst>
                                      </p:cBhvr>
                                      <p:tavLst>
                                        <p:tav tm="0">
                                          <p:val>
                                            <p:fltVal val="0"/>
                                          </p:val>
                                        </p:tav>
                                        <p:tav tm="100000">
                                          <p:val>
                                            <p:strVal val="#ppt_w"/>
                                          </p:val>
                                        </p:tav>
                                      </p:tavLst>
                                    </p:anim>
                                    <p:anim calcmode="lin" valueType="num">
                                      <p:cBhvr>
                                        <p:cTn id="36" dur="500" fill="hold"/>
                                        <p:tgtEl>
                                          <p:spTgt spid="2059"/>
                                        </p:tgtEl>
                                        <p:attrNameLst>
                                          <p:attrName>ppt_h</p:attrName>
                                        </p:attrNameLst>
                                      </p:cBhvr>
                                      <p:tavLst>
                                        <p:tav tm="0">
                                          <p:val>
                                            <p:fltVal val="0"/>
                                          </p:val>
                                        </p:tav>
                                        <p:tav tm="100000">
                                          <p:val>
                                            <p:strVal val="#ppt_h"/>
                                          </p:val>
                                        </p:tav>
                                      </p:tavLst>
                                    </p:anim>
                                    <p:animEffect transition="in" filter="fade">
                                      <p:cBhvr>
                                        <p:cTn id="37" dur="500"/>
                                        <p:tgtEl>
                                          <p:spTgt spid="2059"/>
                                        </p:tgtEl>
                                      </p:cBhvr>
                                    </p:animEffect>
                                  </p:childTnLst>
                                </p:cTn>
                              </p:par>
                              <p:par>
                                <p:cTn id="38" presetID="8" presetClass="emph" presetSubtype="0" fill="hold" nodeType="withEffect">
                                  <p:stCondLst>
                                    <p:cond delay="0"/>
                                  </p:stCondLst>
                                  <p:childTnLst>
                                    <p:animRot by="-64800000">
                                      <p:cBhvr>
                                        <p:cTn id="39" dur="8000" fill="hold"/>
                                        <p:tgtEl>
                                          <p:spTgt spid="2059"/>
                                        </p:tgtEl>
                                        <p:attrNameLst>
                                          <p:attrName>r</p:attrName>
                                        </p:attrNameLst>
                                      </p:cBhvr>
                                    </p:animRot>
                                  </p:childTnLst>
                                </p:cTn>
                              </p:par>
                              <p:par>
                                <p:cTn id="40" presetID="53" presetClass="entr" presetSubtype="16" fill="hold" nodeType="withEffect">
                                  <p:stCondLst>
                                    <p:cond delay="0"/>
                                  </p:stCondLst>
                                  <p:childTnLst>
                                    <p:set>
                                      <p:cBhvr>
                                        <p:cTn id="41" dur="1" fill="hold">
                                          <p:stCondLst>
                                            <p:cond delay="0"/>
                                          </p:stCondLst>
                                        </p:cTn>
                                        <p:tgtEl>
                                          <p:spTgt spid="2058"/>
                                        </p:tgtEl>
                                        <p:attrNameLst>
                                          <p:attrName>style.visibility</p:attrName>
                                        </p:attrNameLst>
                                      </p:cBhvr>
                                      <p:to>
                                        <p:strVal val="visible"/>
                                      </p:to>
                                    </p:set>
                                    <p:anim calcmode="lin" valueType="num">
                                      <p:cBhvr>
                                        <p:cTn id="42" dur="500" fill="hold"/>
                                        <p:tgtEl>
                                          <p:spTgt spid="2058"/>
                                        </p:tgtEl>
                                        <p:attrNameLst>
                                          <p:attrName>ppt_w</p:attrName>
                                        </p:attrNameLst>
                                      </p:cBhvr>
                                      <p:tavLst>
                                        <p:tav tm="0">
                                          <p:val>
                                            <p:fltVal val="0"/>
                                          </p:val>
                                        </p:tav>
                                        <p:tav tm="100000">
                                          <p:val>
                                            <p:strVal val="#ppt_w"/>
                                          </p:val>
                                        </p:tav>
                                      </p:tavLst>
                                    </p:anim>
                                    <p:anim calcmode="lin" valueType="num">
                                      <p:cBhvr>
                                        <p:cTn id="43" dur="500" fill="hold"/>
                                        <p:tgtEl>
                                          <p:spTgt spid="2058"/>
                                        </p:tgtEl>
                                        <p:attrNameLst>
                                          <p:attrName>ppt_h</p:attrName>
                                        </p:attrNameLst>
                                      </p:cBhvr>
                                      <p:tavLst>
                                        <p:tav tm="0">
                                          <p:val>
                                            <p:fltVal val="0"/>
                                          </p:val>
                                        </p:tav>
                                        <p:tav tm="100000">
                                          <p:val>
                                            <p:strVal val="#ppt_h"/>
                                          </p:val>
                                        </p:tav>
                                      </p:tavLst>
                                    </p:anim>
                                    <p:animEffect transition="in" filter="fade">
                                      <p:cBhvr>
                                        <p:cTn id="44" dur="500"/>
                                        <p:tgtEl>
                                          <p:spTgt spid="2058"/>
                                        </p:tgtEl>
                                      </p:cBhvr>
                                    </p:animEffect>
                                  </p:childTnLst>
                                </p:cTn>
                              </p:par>
                              <p:par>
                                <p:cTn id="45" presetID="8" presetClass="emph" presetSubtype="0" fill="hold" nodeType="withEffect">
                                  <p:stCondLst>
                                    <p:cond delay="0"/>
                                  </p:stCondLst>
                                  <p:childTnLst>
                                    <p:animRot by="64800000">
                                      <p:cBhvr>
                                        <p:cTn id="46" dur="8000" fill="hold"/>
                                        <p:tgtEl>
                                          <p:spTgt spid="2058"/>
                                        </p:tgtEl>
                                        <p:attrNameLst>
                                          <p:attrName>r</p:attrName>
                                        </p:attrNameLst>
                                      </p:cBhvr>
                                    </p:animRot>
                                  </p:childTnLst>
                                </p:cTn>
                              </p:par>
                              <p:par>
                                <p:cTn id="47" presetID="10" presetClass="entr" presetSubtype="0" fill="hold" nodeType="withEffect">
                                  <p:stCondLst>
                                    <p:cond delay="80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nodeType="withEffect">
                                  <p:stCondLst>
                                    <p:cond delay="8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41" presetClass="entr" presetSubtype="0" fill="hold" grpId="0" nodeType="withEffect">
                                  <p:stCondLst>
                                    <p:cond delay="800"/>
                                  </p:stCondLst>
                                  <p:iterate type="lt">
                                    <p:tmPct val="10000"/>
                                  </p:iterate>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7"/>
                                        </p:tgtEl>
                                        <p:attrNameLst>
                                          <p:attrName>ppt_y</p:attrName>
                                        </p:attrNameLst>
                                      </p:cBhvr>
                                      <p:tavLst>
                                        <p:tav tm="0">
                                          <p:val>
                                            <p:strVal val="#ppt_y"/>
                                          </p:val>
                                        </p:tav>
                                        <p:tav tm="100000">
                                          <p:val>
                                            <p:strVal val="#ppt_y"/>
                                          </p:val>
                                        </p:tav>
                                      </p:tavLst>
                                    </p:anim>
                                    <p:anim calcmode="lin" valueType="num">
                                      <p:cBhvr>
                                        <p:cTn id="5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7"/>
                                        </p:tgtEl>
                                      </p:cBhvr>
                                    </p:animEffect>
                                  </p:childTnLst>
                                </p:cTn>
                              </p:par>
                              <p:par>
                                <p:cTn id="60" presetID="14" presetClass="entr" presetSubtype="10" fill="hold" grpId="0" nodeType="withEffect">
                                  <p:stCondLst>
                                    <p:cond delay="1300"/>
                                  </p:stCondLst>
                                  <p:childTnLst>
                                    <p:set>
                                      <p:cBhvr>
                                        <p:cTn id="61" dur="1" fill="hold">
                                          <p:stCondLst>
                                            <p:cond delay="0"/>
                                          </p:stCondLst>
                                        </p:cTn>
                                        <p:tgtEl>
                                          <p:spTgt spid="10"/>
                                        </p:tgtEl>
                                        <p:attrNameLst>
                                          <p:attrName>style.visibility</p:attrName>
                                        </p:attrNameLst>
                                      </p:cBhvr>
                                      <p:to>
                                        <p:strVal val="visible"/>
                                      </p:to>
                                    </p:set>
                                    <p:animEffect transition="in" filter="randombar(horizontal)">
                                      <p:cBhvr>
                                        <p:cTn id="62" dur="500"/>
                                        <p:tgtEl>
                                          <p:spTgt spid="10"/>
                                        </p:tgtEl>
                                      </p:cBhvr>
                                    </p:animEffect>
                                  </p:childTnLst>
                                </p:cTn>
                              </p:par>
                              <p:par>
                                <p:cTn id="63" presetID="53" presetClass="entr" presetSubtype="16" fill="hold" grpId="0" nodeType="withEffect">
                                  <p:stCondLst>
                                    <p:cond delay="2000"/>
                                  </p:stCondLst>
                                  <p:childTnLst>
                                    <p:set>
                                      <p:cBhvr>
                                        <p:cTn id="64" dur="1" fill="hold">
                                          <p:stCondLst>
                                            <p:cond delay="0"/>
                                          </p:stCondLst>
                                        </p:cTn>
                                        <p:tgtEl>
                                          <p:spTgt spid="9"/>
                                        </p:tgtEl>
                                        <p:attrNameLst>
                                          <p:attrName>style.visibility</p:attrName>
                                        </p:attrNameLst>
                                      </p:cBhvr>
                                      <p:to>
                                        <p:strVal val="visible"/>
                                      </p:to>
                                    </p:set>
                                    <p:anim calcmode="lin" valueType="num">
                                      <p:cBhvr>
                                        <p:cTn id="65" dur="300" fill="hold"/>
                                        <p:tgtEl>
                                          <p:spTgt spid="9"/>
                                        </p:tgtEl>
                                        <p:attrNameLst>
                                          <p:attrName>ppt_w</p:attrName>
                                        </p:attrNameLst>
                                      </p:cBhvr>
                                      <p:tavLst>
                                        <p:tav tm="0">
                                          <p:val>
                                            <p:fltVal val="0"/>
                                          </p:val>
                                        </p:tav>
                                        <p:tav tm="100000">
                                          <p:val>
                                            <p:strVal val="#ppt_w"/>
                                          </p:val>
                                        </p:tav>
                                      </p:tavLst>
                                    </p:anim>
                                    <p:anim calcmode="lin" valueType="num">
                                      <p:cBhvr>
                                        <p:cTn id="66" dur="300" fill="hold"/>
                                        <p:tgtEl>
                                          <p:spTgt spid="9"/>
                                        </p:tgtEl>
                                        <p:attrNameLst>
                                          <p:attrName>ppt_h</p:attrName>
                                        </p:attrNameLst>
                                      </p:cBhvr>
                                      <p:tavLst>
                                        <p:tav tm="0">
                                          <p:val>
                                            <p:fltVal val="0"/>
                                          </p:val>
                                        </p:tav>
                                        <p:tav tm="100000">
                                          <p:val>
                                            <p:strVal val="#ppt_h"/>
                                          </p:val>
                                        </p:tav>
                                      </p:tavLst>
                                    </p:anim>
                                    <p:animEffect transition="in" filter="fade">
                                      <p:cBhvr>
                                        <p:cTn id="67" dur="300"/>
                                        <p:tgtEl>
                                          <p:spTgt spid="9"/>
                                        </p:tgtEl>
                                      </p:cBhvr>
                                    </p:animEffect>
                                  </p:childTnLst>
                                </p:cTn>
                              </p:par>
                              <p:par>
                                <p:cTn id="68" presetID="6" presetClass="emph" presetSubtype="0" autoRev="1" fill="hold" grpId="1" nodeType="withEffect">
                                  <p:stCondLst>
                                    <p:cond delay="2300"/>
                                  </p:stCondLst>
                                  <p:childTnLst>
                                    <p:animScale>
                                      <p:cBhvr>
                                        <p:cTn id="69" dur="100" fill="hold"/>
                                        <p:tgtEl>
                                          <p:spTgt spid="9"/>
                                        </p:tgtEl>
                                      </p:cBhvr>
                                      <p:by x="150000" y="150000"/>
                                    </p:animScale>
                                  </p:childTnLst>
                                </p:cTn>
                              </p:par>
                              <p:par>
                                <p:cTn id="70" presetID="53" presetClass="entr" presetSubtype="16" fill="hold" grpId="0" nodeType="withEffect">
                                  <p:stCondLst>
                                    <p:cond delay="2300"/>
                                  </p:stCondLst>
                                  <p:childTnLst>
                                    <p:set>
                                      <p:cBhvr>
                                        <p:cTn id="71" dur="1" fill="hold">
                                          <p:stCondLst>
                                            <p:cond delay="0"/>
                                          </p:stCondLst>
                                        </p:cTn>
                                        <p:tgtEl>
                                          <p:spTgt spid="29"/>
                                        </p:tgtEl>
                                        <p:attrNameLst>
                                          <p:attrName>style.visibility</p:attrName>
                                        </p:attrNameLst>
                                      </p:cBhvr>
                                      <p:to>
                                        <p:strVal val="visible"/>
                                      </p:to>
                                    </p:set>
                                    <p:anim calcmode="lin" valueType="num">
                                      <p:cBhvr>
                                        <p:cTn id="72" dur="300" fill="hold"/>
                                        <p:tgtEl>
                                          <p:spTgt spid="29"/>
                                        </p:tgtEl>
                                        <p:attrNameLst>
                                          <p:attrName>ppt_w</p:attrName>
                                        </p:attrNameLst>
                                      </p:cBhvr>
                                      <p:tavLst>
                                        <p:tav tm="0">
                                          <p:val>
                                            <p:fltVal val="0"/>
                                          </p:val>
                                        </p:tav>
                                        <p:tav tm="100000">
                                          <p:val>
                                            <p:strVal val="#ppt_w"/>
                                          </p:val>
                                        </p:tav>
                                      </p:tavLst>
                                    </p:anim>
                                    <p:anim calcmode="lin" valueType="num">
                                      <p:cBhvr>
                                        <p:cTn id="73" dur="300" fill="hold"/>
                                        <p:tgtEl>
                                          <p:spTgt spid="29"/>
                                        </p:tgtEl>
                                        <p:attrNameLst>
                                          <p:attrName>ppt_h</p:attrName>
                                        </p:attrNameLst>
                                      </p:cBhvr>
                                      <p:tavLst>
                                        <p:tav tm="0">
                                          <p:val>
                                            <p:fltVal val="0"/>
                                          </p:val>
                                        </p:tav>
                                        <p:tav tm="100000">
                                          <p:val>
                                            <p:strVal val="#ppt_h"/>
                                          </p:val>
                                        </p:tav>
                                      </p:tavLst>
                                    </p:anim>
                                    <p:animEffect transition="in" filter="fade">
                                      <p:cBhvr>
                                        <p:cTn id="74" dur="300"/>
                                        <p:tgtEl>
                                          <p:spTgt spid="29"/>
                                        </p:tgtEl>
                                      </p:cBhvr>
                                    </p:animEffect>
                                  </p:childTnLst>
                                </p:cTn>
                              </p:par>
                              <p:par>
                                <p:cTn id="75" presetID="6" presetClass="emph" presetSubtype="0" autoRev="1" fill="hold" grpId="1" nodeType="withEffect">
                                  <p:stCondLst>
                                    <p:cond delay="2600"/>
                                  </p:stCondLst>
                                  <p:childTnLst>
                                    <p:animScale>
                                      <p:cBhvr>
                                        <p:cTn id="76" dur="100" fill="hold"/>
                                        <p:tgtEl>
                                          <p:spTgt spid="29"/>
                                        </p:tgtEl>
                                      </p:cBhvr>
                                      <p:by x="150000" y="150000"/>
                                    </p:animScale>
                                  </p:childTnLst>
                                </p:cTn>
                              </p:par>
                              <p:par>
                                <p:cTn id="77" presetID="53" presetClass="entr" presetSubtype="16" fill="hold" grpId="0" nodeType="withEffect">
                                  <p:stCondLst>
                                    <p:cond delay="2600"/>
                                  </p:stCondLst>
                                  <p:childTnLst>
                                    <p:set>
                                      <p:cBhvr>
                                        <p:cTn id="78" dur="1" fill="hold">
                                          <p:stCondLst>
                                            <p:cond delay="0"/>
                                          </p:stCondLst>
                                        </p:cTn>
                                        <p:tgtEl>
                                          <p:spTgt spid="30"/>
                                        </p:tgtEl>
                                        <p:attrNameLst>
                                          <p:attrName>style.visibility</p:attrName>
                                        </p:attrNameLst>
                                      </p:cBhvr>
                                      <p:to>
                                        <p:strVal val="visible"/>
                                      </p:to>
                                    </p:set>
                                    <p:anim calcmode="lin" valueType="num">
                                      <p:cBhvr>
                                        <p:cTn id="79" dur="300" fill="hold"/>
                                        <p:tgtEl>
                                          <p:spTgt spid="30"/>
                                        </p:tgtEl>
                                        <p:attrNameLst>
                                          <p:attrName>ppt_w</p:attrName>
                                        </p:attrNameLst>
                                      </p:cBhvr>
                                      <p:tavLst>
                                        <p:tav tm="0">
                                          <p:val>
                                            <p:fltVal val="0"/>
                                          </p:val>
                                        </p:tav>
                                        <p:tav tm="100000">
                                          <p:val>
                                            <p:strVal val="#ppt_w"/>
                                          </p:val>
                                        </p:tav>
                                      </p:tavLst>
                                    </p:anim>
                                    <p:anim calcmode="lin" valueType="num">
                                      <p:cBhvr>
                                        <p:cTn id="80" dur="300" fill="hold"/>
                                        <p:tgtEl>
                                          <p:spTgt spid="30"/>
                                        </p:tgtEl>
                                        <p:attrNameLst>
                                          <p:attrName>ppt_h</p:attrName>
                                        </p:attrNameLst>
                                      </p:cBhvr>
                                      <p:tavLst>
                                        <p:tav tm="0">
                                          <p:val>
                                            <p:fltVal val="0"/>
                                          </p:val>
                                        </p:tav>
                                        <p:tav tm="100000">
                                          <p:val>
                                            <p:strVal val="#ppt_h"/>
                                          </p:val>
                                        </p:tav>
                                      </p:tavLst>
                                    </p:anim>
                                    <p:animEffect transition="in" filter="fade">
                                      <p:cBhvr>
                                        <p:cTn id="81" dur="300"/>
                                        <p:tgtEl>
                                          <p:spTgt spid="30"/>
                                        </p:tgtEl>
                                      </p:cBhvr>
                                    </p:animEffect>
                                  </p:childTnLst>
                                </p:cTn>
                              </p:par>
                              <p:par>
                                <p:cTn id="82" presetID="6" presetClass="emph" presetSubtype="0" autoRev="1" fill="hold" grpId="1" nodeType="withEffect">
                                  <p:stCondLst>
                                    <p:cond delay="2900"/>
                                  </p:stCondLst>
                                  <p:childTnLst>
                                    <p:animScale>
                                      <p:cBhvr>
                                        <p:cTn id="83" dur="100" fill="hold"/>
                                        <p:tgtEl>
                                          <p:spTgt spid="30"/>
                                        </p:tgtEl>
                                      </p:cBhvr>
                                      <p:by x="150000" y="150000"/>
                                    </p:animScale>
                                  </p:childTnLst>
                                </p:cTn>
                              </p:par>
                              <p:par>
                                <p:cTn id="84" presetID="53" presetClass="entr" presetSubtype="16" fill="hold" grpId="0" nodeType="withEffect">
                                  <p:stCondLst>
                                    <p:cond delay="2900"/>
                                  </p:stCondLst>
                                  <p:childTnLst>
                                    <p:set>
                                      <p:cBhvr>
                                        <p:cTn id="85" dur="1" fill="hold">
                                          <p:stCondLst>
                                            <p:cond delay="0"/>
                                          </p:stCondLst>
                                        </p:cTn>
                                        <p:tgtEl>
                                          <p:spTgt spid="31"/>
                                        </p:tgtEl>
                                        <p:attrNameLst>
                                          <p:attrName>style.visibility</p:attrName>
                                        </p:attrNameLst>
                                      </p:cBhvr>
                                      <p:to>
                                        <p:strVal val="visible"/>
                                      </p:to>
                                    </p:set>
                                    <p:anim calcmode="lin" valueType="num">
                                      <p:cBhvr>
                                        <p:cTn id="86" dur="300" fill="hold"/>
                                        <p:tgtEl>
                                          <p:spTgt spid="31"/>
                                        </p:tgtEl>
                                        <p:attrNameLst>
                                          <p:attrName>ppt_w</p:attrName>
                                        </p:attrNameLst>
                                      </p:cBhvr>
                                      <p:tavLst>
                                        <p:tav tm="0">
                                          <p:val>
                                            <p:fltVal val="0"/>
                                          </p:val>
                                        </p:tav>
                                        <p:tav tm="100000">
                                          <p:val>
                                            <p:strVal val="#ppt_w"/>
                                          </p:val>
                                        </p:tav>
                                      </p:tavLst>
                                    </p:anim>
                                    <p:anim calcmode="lin" valueType="num">
                                      <p:cBhvr>
                                        <p:cTn id="87" dur="300" fill="hold"/>
                                        <p:tgtEl>
                                          <p:spTgt spid="31"/>
                                        </p:tgtEl>
                                        <p:attrNameLst>
                                          <p:attrName>ppt_h</p:attrName>
                                        </p:attrNameLst>
                                      </p:cBhvr>
                                      <p:tavLst>
                                        <p:tav tm="0">
                                          <p:val>
                                            <p:fltVal val="0"/>
                                          </p:val>
                                        </p:tav>
                                        <p:tav tm="100000">
                                          <p:val>
                                            <p:strVal val="#ppt_h"/>
                                          </p:val>
                                        </p:tav>
                                      </p:tavLst>
                                    </p:anim>
                                    <p:animEffect transition="in" filter="fade">
                                      <p:cBhvr>
                                        <p:cTn id="88" dur="300"/>
                                        <p:tgtEl>
                                          <p:spTgt spid="31"/>
                                        </p:tgtEl>
                                      </p:cBhvr>
                                    </p:animEffect>
                                  </p:childTnLst>
                                </p:cTn>
                              </p:par>
                              <p:par>
                                <p:cTn id="89" presetID="6" presetClass="emph" presetSubtype="0" autoRev="1" fill="hold" grpId="1" nodeType="withEffect">
                                  <p:stCondLst>
                                    <p:cond delay="3200"/>
                                  </p:stCondLst>
                                  <p:childTnLst>
                                    <p:animScale>
                                      <p:cBhvr>
                                        <p:cTn id="90" dur="100" fill="hold"/>
                                        <p:tgtEl>
                                          <p:spTgt spid="31"/>
                                        </p:tgtEl>
                                      </p:cBhvr>
                                      <p:by x="150000" y="150000"/>
                                    </p:animScale>
                                  </p:childTnLst>
                                </p:cTn>
                              </p:par>
                              <p:par>
                                <p:cTn id="91" presetID="53" presetClass="entr" presetSubtype="16" fill="hold" grpId="0" nodeType="withEffect">
                                  <p:stCondLst>
                                    <p:cond delay="3200"/>
                                  </p:stCondLst>
                                  <p:childTnLst>
                                    <p:set>
                                      <p:cBhvr>
                                        <p:cTn id="92" dur="1" fill="hold">
                                          <p:stCondLst>
                                            <p:cond delay="0"/>
                                          </p:stCondLst>
                                        </p:cTn>
                                        <p:tgtEl>
                                          <p:spTgt spid="32"/>
                                        </p:tgtEl>
                                        <p:attrNameLst>
                                          <p:attrName>style.visibility</p:attrName>
                                        </p:attrNameLst>
                                      </p:cBhvr>
                                      <p:to>
                                        <p:strVal val="visible"/>
                                      </p:to>
                                    </p:set>
                                    <p:anim calcmode="lin" valueType="num">
                                      <p:cBhvr>
                                        <p:cTn id="93" dur="300" fill="hold"/>
                                        <p:tgtEl>
                                          <p:spTgt spid="32"/>
                                        </p:tgtEl>
                                        <p:attrNameLst>
                                          <p:attrName>ppt_w</p:attrName>
                                        </p:attrNameLst>
                                      </p:cBhvr>
                                      <p:tavLst>
                                        <p:tav tm="0">
                                          <p:val>
                                            <p:fltVal val="0"/>
                                          </p:val>
                                        </p:tav>
                                        <p:tav tm="100000">
                                          <p:val>
                                            <p:strVal val="#ppt_w"/>
                                          </p:val>
                                        </p:tav>
                                      </p:tavLst>
                                    </p:anim>
                                    <p:anim calcmode="lin" valueType="num">
                                      <p:cBhvr>
                                        <p:cTn id="94" dur="300" fill="hold"/>
                                        <p:tgtEl>
                                          <p:spTgt spid="32"/>
                                        </p:tgtEl>
                                        <p:attrNameLst>
                                          <p:attrName>ppt_h</p:attrName>
                                        </p:attrNameLst>
                                      </p:cBhvr>
                                      <p:tavLst>
                                        <p:tav tm="0">
                                          <p:val>
                                            <p:fltVal val="0"/>
                                          </p:val>
                                        </p:tav>
                                        <p:tav tm="100000">
                                          <p:val>
                                            <p:strVal val="#ppt_h"/>
                                          </p:val>
                                        </p:tav>
                                      </p:tavLst>
                                    </p:anim>
                                    <p:animEffect transition="in" filter="fade">
                                      <p:cBhvr>
                                        <p:cTn id="95" dur="300"/>
                                        <p:tgtEl>
                                          <p:spTgt spid="32"/>
                                        </p:tgtEl>
                                      </p:cBhvr>
                                    </p:animEffect>
                                  </p:childTnLst>
                                </p:cTn>
                              </p:par>
                              <p:par>
                                <p:cTn id="96" presetID="6" presetClass="emph" presetSubtype="0" autoRev="1" fill="hold" grpId="1" nodeType="withEffect">
                                  <p:stCondLst>
                                    <p:cond delay="500"/>
                                  </p:stCondLst>
                                  <p:childTnLst>
                                    <p:animScale>
                                      <p:cBhvr>
                                        <p:cTn id="97" dur="100" fill="hold"/>
                                        <p:tgtEl>
                                          <p:spTgt spid="3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8" repeatCount="indefinite" fill="hold" display="0">
                  <p:stCondLst>
                    <p:cond delay="indefinite"/>
                  </p:stCondLst>
                  <p:endCondLst>
                    <p:cond evt="onStopAudio" delay="0">
                      <p:tgtEl>
                        <p:sldTgt/>
                      </p:tgtEl>
                    </p:cond>
                  </p:endCondLst>
                </p:cTn>
                <p:tgtEl>
                  <p:spTgt spid="138"/>
                </p:tgtEl>
              </p:cMediaNode>
            </p:audio>
          </p:childTnLst>
        </p:cTn>
      </p:par>
    </p:tnLst>
    <p:bldLst>
      <p:bldP spid="7" grpId="0"/>
      <p:bldP spid="10" grpId="0"/>
      <p:bldP spid="9" grpId="0" animBg="1"/>
      <p:bldP spid="9"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11" name="Freeform 6"/>
          <p:cNvSpPr>
            <a:spLocks/>
          </p:cNvSpPr>
          <p:nvPr/>
        </p:nvSpPr>
        <p:spPr bwMode="auto">
          <a:xfrm>
            <a:off x="2779890" y="2809489"/>
            <a:ext cx="9412288" cy="1815562"/>
          </a:xfrm>
          <a:custGeom>
            <a:avLst/>
            <a:gdLst>
              <a:gd name="T0" fmla="*/ 0 w 7807"/>
              <a:gd name="T1" fmla="*/ 505 h 1481"/>
              <a:gd name="T2" fmla="*/ 1455 w 7807"/>
              <a:gd name="T3" fmla="*/ 442 h 1481"/>
              <a:gd name="T4" fmla="*/ 2192 w 7807"/>
              <a:gd name="T5" fmla="*/ 1360 h 1481"/>
              <a:gd name="T6" fmla="*/ 4134 w 7807"/>
              <a:gd name="T7" fmla="*/ 408 h 1481"/>
              <a:gd name="T8" fmla="*/ 5917 w 7807"/>
              <a:gd name="T9" fmla="*/ 1481 h 1481"/>
              <a:gd name="T10" fmla="*/ 6744 w 7807"/>
              <a:gd name="T11" fmla="*/ 302 h 1481"/>
              <a:gd name="T12" fmla="*/ 7807 w 7807"/>
              <a:gd name="T13" fmla="*/ 0 h 1481"/>
            </a:gdLst>
            <a:ahLst/>
            <a:cxnLst>
              <a:cxn ang="0">
                <a:pos x="T0" y="T1"/>
              </a:cxn>
              <a:cxn ang="0">
                <a:pos x="T2" y="T3"/>
              </a:cxn>
              <a:cxn ang="0">
                <a:pos x="T4" y="T5"/>
              </a:cxn>
              <a:cxn ang="0">
                <a:pos x="T6" y="T7"/>
              </a:cxn>
              <a:cxn ang="0">
                <a:pos x="T8" y="T9"/>
              </a:cxn>
              <a:cxn ang="0">
                <a:pos x="T10" y="T11"/>
              </a:cxn>
              <a:cxn ang="0">
                <a:pos x="T12" y="T13"/>
              </a:cxn>
            </a:cxnLst>
            <a:rect l="0" t="0" r="r" b="b"/>
            <a:pathLst>
              <a:path w="7807" h="1481">
                <a:moveTo>
                  <a:pt x="0" y="505"/>
                </a:moveTo>
                <a:lnTo>
                  <a:pt x="1455" y="442"/>
                </a:lnTo>
                <a:lnTo>
                  <a:pt x="2192" y="1360"/>
                </a:lnTo>
                <a:lnTo>
                  <a:pt x="4134" y="408"/>
                </a:lnTo>
                <a:lnTo>
                  <a:pt x="5917" y="1481"/>
                </a:lnTo>
                <a:lnTo>
                  <a:pt x="6744" y="302"/>
                </a:lnTo>
                <a:lnTo>
                  <a:pt x="7807" y="0"/>
                </a:lnTo>
              </a:path>
            </a:pathLst>
          </a:custGeom>
          <a:noFill/>
          <a:ln w="28575" cap="flat">
            <a:solidFill>
              <a:srgbClr val="00ACF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0601" tIns="35300" rIns="70601" bIns="35300" numCol="1" anchor="t" anchorCtr="0" compatLnSpc="1">
            <a:prstTxWarp prst="textNoShape">
              <a:avLst/>
            </a:prstTxWarp>
          </a:bodyPr>
          <a:lstStyle/>
          <a:p>
            <a:endParaRPr lang="zh-CN" altLang="en-US"/>
          </a:p>
        </p:txBody>
      </p:sp>
      <p:sp>
        <p:nvSpPr>
          <p:cNvPr id="12" name="椭圆 11"/>
          <p:cNvSpPr/>
          <p:nvPr/>
        </p:nvSpPr>
        <p:spPr>
          <a:xfrm>
            <a:off x="3801859" y="2585387"/>
            <a:ext cx="1445543" cy="1445761"/>
          </a:xfrm>
          <a:prstGeom prst="ellipse">
            <a:avLst/>
          </a:prstGeom>
          <a:blipFill>
            <a:blip r:embed="rId3"/>
            <a:stretch>
              <a:fillRect/>
            </a:stretch>
          </a:blip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13" name="椭圆 12"/>
          <p:cNvSpPr/>
          <p:nvPr/>
        </p:nvSpPr>
        <p:spPr>
          <a:xfrm>
            <a:off x="4872937" y="3831888"/>
            <a:ext cx="1111956" cy="1112124"/>
          </a:xfrm>
          <a:prstGeom prst="ellipse">
            <a:avLst/>
          </a:prstGeom>
          <a:blipFill>
            <a:blip r:embed="rId4"/>
            <a:stretch>
              <a:fillRect/>
            </a:stretch>
          </a:blip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14" name="椭圆 13"/>
          <p:cNvSpPr/>
          <p:nvPr/>
        </p:nvSpPr>
        <p:spPr>
          <a:xfrm>
            <a:off x="6381692" y="1918113"/>
            <a:ext cx="2779890" cy="2780309"/>
          </a:xfrm>
          <a:prstGeom prst="ellipse">
            <a:avLst/>
          </a:prstGeom>
          <a:blipFill dpi="0" rotWithShape="1">
            <a:blip r:embed="rId5"/>
            <a:srcRect/>
            <a:stretch>
              <a:fillRect/>
            </a:stretch>
          </a:blip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15" name="椭圆 14"/>
          <p:cNvSpPr/>
          <p:nvPr/>
        </p:nvSpPr>
        <p:spPr>
          <a:xfrm>
            <a:off x="9042772" y="3735352"/>
            <a:ext cx="1723532" cy="1723792"/>
          </a:xfrm>
          <a:prstGeom prst="ellipse">
            <a:avLst/>
          </a:prstGeom>
          <a:blipFill>
            <a:blip r:embed="rId6"/>
            <a:stretch>
              <a:fillRect/>
            </a:stretch>
          </a:blip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16" name="椭圆 15"/>
          <p:cNvSpPr/>
          <p:nvPr/>
        </p:nvSpPr>
        <p:spPr>
          <a:xfrm>
            <a:off x="10321521" y="2585387"/>
            <a:ext cx="1111956" cy="1112124"/>
          </a:xfrm>
          <a:prstGeom prst="ellipse">
            <a:avLst/>
          </a:prstGeom>
          <a:blipFill>
            <a:blip r:embed="rId7"/>
            <a:stretch>
              <a:fillRect/>
            </a:stretch>
          </a:blip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17" name="椭圆 16"/>
          <p:cNvSpPr/>
          <p:nvPr/>
        </p:nvSpPr>
        <p:spPr>
          <a:xfrm>
            <a:off x="6381692" y="1918113"/>
            <a:ext cx="2779890" cy="2780309"/>
          </a:xfrm>
          <a:prstGeom prst="ellipse">
            <a:avLst/>
          </a:prstGeom>
          <a:solidFill>
            <a:srgbClr val="161D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r>
              <a:rPr lang="zh-CN" altLang="en-US" sz="1600">
                <a:latin typeface="微软雅黑" pitchFamily="34" charset="-122"/>
                <a:ea typeface="微软雅黑" pitchFamily="34" charset="-122"/>
              </a:rPr>
              <a:t>点击此处添加文本</a:t>
            </a:r>
            <a:endParaRPr lang="en-US" altLang="zh-CN" sz="1600">
              <a:latin typeface="微软雅黑" pitchFamily="34" charset="-122"/>
              <a:ea typeface="微软雅黑" pitchFamily="34" charset="-122"/>
            </a:endParaRPr>
          </a:p>
          <a:p>
            <a:pPr algn="ctr"/>
            <a:r>
              <a:rPr lang="zh-CN" altLang="en-US" sz="1600">
                <a:latin typeface="微软雅黑" pitchFamily="34" charset="-122"/>
                <a:ea typeface="微软雅黑" pitchFamily="34" charset="-122"/>
              </a:rPr>
              <a:t>点击此处添加文本</a:t>
            </a:r>
          </a:p>
          <a:p>
            <a:pPr algn="ctr"/>
            <a:r>
              <a:rPr lang="zh-CN" altLang="en-US" sz="1600">
                <a:latin typeface="微软雅黑" pitchFamily="34" charset="-122"/>
                <a:ea typeface="微软雅黑" pitchFamily="34" charset="-122"/>
              </a:rPr>
              <a:t>点击此处添加文本</a:t>
            </a:r>
          </a:p>
          <a:p>
            <a:pPr algn="ctr"/>
            <a:r>
              <a:rPr lang="zh-CN" altLang="en-US" sz="1600">
                <a:latin typeface="微软雅黑" pitchFamily="34" charset="-122"/>
                <a:ea typeface="微软雅黑" pitchFamily="34" charset="-122"/>
              </a:rPr>
              <a:t>点击此处添加文本</a:t>
            </a:r>
          </a:p>
          <a:p>
            <a:pPr algn="ctr"/>
            <a:r>
              <a:rPr lang="zh-CN" altLang="en-US" sz="1600">
                <a:latin typeface="微软雅黑" pitchFamily="34" charset="-122"/>
                <a:ea typeface="微软雅黑" pitchFamily="34" charset="-122"/>
              </a:rPr>
              <a:t>点击此处添加文本</a:t>
            </a:r>
          </a:p>
          <a:p>
            <a:pPr algn="ctr"/>
            <a:r>
              <a:rPr lang="zh-CN" altLang="en-US" sz="1600">
                <a:latin typeface="微软雅黑" pitchFamily="34" charset="-122"/>
                <a:ea typeface="微软雅黑" pitchFamily="34" charset="-122"/>
              </a:rPr>
              <a:t>点击此处添加文本</a:t>
            </a:r>
          </a:p>
        </p:txBody>
      </p:sp>
      <p:sp>
        <p:nvSpPr>
          <p:cNvPr id="18" name="椭圆 17"/>
          <p:cNvSpPr/>
          <p:nvPr/>
        </p:nvSpPr>
        <p:spPr>
          <a:xfrm>
            <a:off x="9042772" y="3735352"/>
            <a:ext cx="1723532" cy="1723792"/>
          </a:xfrm>
          <a:prstGeom prst="ellipse">
            <a:avLst/>
          </a:prstGeom>
          <a:solidFill>
            <a:srgbClr val="161D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r>
              <a:rPr lang="zh-CN" altLang="en-US" sz="1400">
                <a:latin typeface="微软雅黑" pitchFamily="34" charset="-122"/>
                <a:ea typeface="微软雅黑" pitchFamily="34" charset="-122"/>
              </a:rPr>
              <a:t>点击此处添加文本点击此处添加文本点击此处添加文本点击此处添加文本</a:t>
            </a:r>
          </a:p>
        </p:txBody>
      </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3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par>
                          <p:cTn id="35" fill="hold">
                            <p:stCondLst>
                              <p:cond delay="140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1000"/>
                                        <p:tgtEl>
                                          <p:spTgt spid="11"/>
                                        </p:tgtEl>
                                      </p:cBhvr>
                                    </p:animEffect>
                                  </p:childTnLst>
                                </p:cTn>
                              </p:par>
                            </p:childTnLst>
                          </p:cTn>
                        </p:par>
                        <p:par>
                          <p:cTn id="39" fill="hold">
                            <p:stCondLst>
                              <p:cond delay="2400"/>
                            </p:stCondLst>
                            <p:childTnLst>
                              <p:par>
                                <p:cTn id="40" presetID="22" presetClass="entr" presetSubtype="1"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up)">
                                      <p:cBhvr>
                                        <p:cTn id="42" dur="500"/>
                                        <p:tgtEl>
                                          <p:spTgt spid="17"/>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2" grpId="0" animBg="1"/>
      <p:bldP spid="13"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069162" y="1298223"/>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年度工作概述</a:t>
            </a:r>
          </a:p>
        </p:txBody>
      </p:sp>
      <p:sp>
        <p:nvSpPr>
          <p:cNvPr id="41" name="TextBox 40"/>
          <p:cNvSpPr txBox="1"/>
          <p:nvPr/>
        </p:nvSpPr>
        <p:spPr>
          <a:xfrm>
            <a:off x="1069162" y="229664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工作完成情况</a:t>
            </a:r>
          </a:p>
        </p:txBody>
      </p:sp>
      <p:sp>
        <p:nvSpPr>
          <p:cNvPr id="42" name="TextBox 41"/>
          <p:cNvSpPr txBox="1"/>
          <p:nvPr/>
        </p:nvSpPr>
        <p:spPr>
          <a:xfrm>
            <a:off x="1069162" y="3295069"/>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项目成果展示</a:t>
            </a:r>
          </a:p>
        </p:txBody>
      </p:sp>
      <p:sp>
        <p:nvSpPr>
          <p:cNvPr id="43" name="TextBox 42"/>
          <p:cNvSpPr txBox="1"/>
          <p:nvPr/>
        </p:nvSpPr>
        <p:spPr>
          <a:xfrm>
            <a:off x="1069162" y="4293492"/>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工作不足之处</a:t>
            </a:r>
          </a:p>
        </p:txBody>
      </p:sp>
      <p:sp>
        <p:nvSpPr>
          <p:cNvPr id="44" name="TextBox 43"/>
          <p:cNvSpPr txBox="1"/>
          <p:nvPr/>
        </p:nvSpPr>
        <p:spPr>
          <a:xfrm>
            <a:off x="1069162" y="529191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明年工作计划</a:t>
            </a:r>
          </a:p>
        </p:txBody>
      </p:sp>
      <p:sp>
        <p:nvSpPr>
          <p:cNvPr id="45" name="TextBox 44"/>
          <p:cNvSpPr txBox="1"/>
          <p:nvPr/>
        </p:nvSpPr>
        <p:spPr>
          <a:xfrm>
            <a:off x="356555" y="985883"/>
            <a:ext cx="678006" cy="769441"/>
          </a:xfrm>
          <a:prstGeom prst="rect">
            <a:avLst/>
          </a:prstGeom>
          <a:noFill/>
        </p:spPr>
        <p:txBody>
          <a:bodyPr wrap="none" rtlCol="0">
            <a:spAutoFit/>
          </a:bodyPr>
          <a:lstStyle/>
          <a:p>
            <a:r>
              <a:rPr lang="en-US" altLang="zh-CN" sz="4400">
                <a:solidFill>
                  <a:schemeClr val="bg1"/>
                </a:solidFill>
                <a:latin typeface="Bebas" pitchFamily="2" charset="0"/>
              </a:rPr>
              <a:t>01</a:t>
            </a:r>
            <a:endParaRPr lang="zh-CN" altLang="en-US" sz="4400">
              <a:solidFill>
                <a:schemeClr val="bg1"/>
              </a:solidFill>
              <a:latin typeface="Bebas" pitchFamily="2" charset="0"/>
            </a:endParaRPr>
          </a:p>
        </p:txBody>
      </p:sp>
      <p:sp>
        <p:nvSpPr>
          <p:cNvPr id="46" name="TextBox 45"/>
          <p:cNvSpPr txBox="1"/>
          <p:nvPr/>
        </p:nvSpPr>
        <p:spPr>
          <a:xfrm>
            <a:off x="356555" y="1986705"/>
            <a:ext cx="784189" cy="769441"/>
          </a:xfrm>
          <a:prstGeom prst="rect">
            <a:avLst/>
          </a:prstGeom>
          <a:noFill/>
        </p:spPr>
        <p:txBody>
          <a:bodyPr wrap="none" rtlCol="0">
            <a:spAutoFit/>
          </a:bodyPr>
          <a:lstStyle/>
          <a:p>
            <a:r>
              <a:rPr lang="en-US" altLang="zh-CN" sz="4400">
                <a:solidFill>
                  <a:schemeClr val="bg1"/>
                </a:solidFill>
                <a:latin typeface="Bebas" pitchFamily="2" charset="0"/>
              </a:rPr>
              <a:t>02</a:t>
            </a:r>
            <a:endParaRPr lang="zh-CN" altLang="en-US" sz="4400">
              <a:solidFill>
                <a:schemeClr val="bg1"/>
              </a:solidFill>
              <a:latin typeface="Bebas" pitchFamily="2" charset="0"/>
            </a:endParaRPr>
          </a:p>
        </p:txBody>
      </p:sp>
      <p:sp>
        <p:nvSpPr>
          <p:cNvPr id="47" name="TextBox 46"/>
          <p:cNvSpPr txBox="1"/>
          <p:nvPr/>
        </p:nvSpPr>
        <p:spPr>
          <a:xfrm>
            <a:off x="356555" y="2987527"/>
            <a:ext cx="774571" cy="769441"/>
          </a:xfrm>
          <a:prstGeom prst="rect">
            <a:avLst/>
          </a:prstGeom>
          <a:noFill/>
        </p:spPr>
        <p:txBody>
          <a:bodyPr wrap="none" rtlCol="0">
            <a:spAutoFit/>
          </a:bodyPr>
          <a:lstStyle/>
          <a:p>
            <a:r>
              <a:rPr lang="en-US" altLang="zh-CN" sz="4400">
                <a:solidFill>
                  <a:schemeClr val="bg1"/>
                </a:solidFill>
                <a:latin typeface="Bebas" pitchFamily="2" charset="0"/>
              </a:rPr>
              <a:t>03</a:t>
            </a:r>
            <a:endParaRPr lang="zh-CN" altLang="en-US" sz="4400">
              <a:solidFill>
                <a:schemeClr val="bg1"/>
              </a:solidFill>
              <a:latin typeface="Bebas" pitchFamily="2" charset="0"/>
            </a:endParaRPr>
          </a:p>
        </p:txBody>
      </p:sp>
      <p:sp>
        <p:nvSpPr>
          <p:cNvPr id="48" name="TextBox 47"/>
          <p:cNvSpPr txBox="1"/>
          <p:nvPr/>
        </p:nvSpPr>
        <p:spPr>
          <a:xfrm>
            <a:off x="356555" y="3988349"/>
            <a:ext cx="787395" cy="769441"/>
          </a:xfrm>
          <a:prstGeom prst="rect">
            <a:avLst/>
          </a:prstGeom>
          <a:noFill/>
        </p:spPr>
        <p:txBody>
          <a:bodyPr wrap="none" rtlCol="0">
            <a:spAutoFit/>
          </a:bodyPr>
          <a:lstStyle/>
          <a:p>
            <a:r>
              <a:rPr lang="en-US" altLang="zh-CN" sz="4400">
                <a:solidFill>
                  <a:schemeClr val="bg1"/>
                </a:solidFill>
                <a:latin typeface="Bebas" pitchFamily="2" charset="0"/>
              </a:rPr>
              <a:t>04</a:t>
            </a:r>
            <a:endParaRPr lang="zh-CN" altLang="en-US" sz="4400">
              <a:solidFill>
                <a:schemeClr val="bg1"/>
              </a:solidFill>
              <a:latin typeface="Bebas" pitchFamily="2" charset="0"/>
            </a:endParaRPr>
          </a:p>
        </p:txBody>
      </p:sp>
      <p:sp>
        <p:nvSpPr>
          <p:cNvPr id="49" name="TextBox 48"/>
          <p:cNvSpPr txBox="1"/>
          <p:nvPr/>
        </p:nvSpPr>
        <p:spPr>
          <a:xfrm>
            <a:off x="356555" y="4989172"/>
            <a:ext cx="774186" cy="769441"/>
          </a:xfrm>
          <a:prstGeom prst="rect">
            <a:avLst/>
          </a:prstGeom>
          <a:noFill/>
        </p:spPr>
        <p:txBody>
          <a:bodyPr wrap="none" rtlCol="0">
            <a:spAutoFit/>
          </a:bodyPr>
          <a:lstStyle/>
          <a:p>
            <a:r>
              <a:rPr lang="en-US" altLang="zh-CN" sz="4400">
                <a:solidFill>
                  <a:schemeClr val="bg1"/>
                </a:solidFill>
                <a:latin typeface="Bebas" pitchFamily="2" charset="0"/>
              </a:rPr>
              <a:t>05</a:t>
            </a:r>
            <a:endParaRPr lang="zh-CN" altLang="en-US" sz="4400">
              <a:solidFill>
                <a:schemeClr val="bg1"/>
              </a:solidFill>
              <a:latin typeface="Bebas" pitchFamily="2" charset="0"/>
            </a:endParaRPr>
          </a:p>
        </p:txBody>
      </p:sp>
      <p:sp>
        <p:nvSpPr>
          <p:cNvPr id="52" name="矩形 51"/>
          <p:cNvSpPr/>
          <p:nvPr/>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90550" y="2030589"/>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6023198" y="3121590"/>
            <a:ext cx="3877985" cy="830997"/>
          </a:xfrm>
          <a:prstGeom prst="rect">
            <a:avLst/>
          </a:prstGeom>
          <a:noFill/>
        </p:spPr>
        <p:txBody>
          <a:bodyPr wrap="none" rtlCol="0">
            <a:spAutoFit/>
          </a:bodyPr>
          <a:lstStyle/>
          <a:p>
            <a:r>
              <a:rPr lang="zh-CN" altLang="en-US" sz="4800" dirty="0">
                <a:solidFill>
                  <a:srgbClr val="161D25"/>
                </a:solidFill>
                <a:latin typeface="微软雅黑" pitchFamily="34" charset="-122"/>
                <a:ea typeface="微软雅黑" pitchFamily="34" charset="-122"/>
              </a:rPr>
              <a:t>工作完成情况</a:t>
            </a:r>
          </a:p>
        </p:txBody>
      </p:sp>
    </p:spTree>
    <p:extLst>
      <p:ext uri="{BB962C8B-B14F-4D97-AF65-F5344CB8AC3E}">
        <p14:creationId xmlns:p14="http://schemas.microsoft.com/office/powerpoint/2010/main" val="403311356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67" grpId="0" animBg="1"/>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3" nodeType="afterEffect">
                                      <p:stCondLst>
                                        <p:cond delay="0"/>
                                      </p:stCondLst>
                                      <p:childTnLst>
                                        <p:animScale>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1"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3" animBg="1"/>
          <p:bldP spid="51" grpId="1"/>
          <p:bldP spid="67" grpId="0" animBg="1"/>
          <p:bldP spid="6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51" name="Freeform 6"/>
          <p:cNvSpPr>
            <a:spLocks/>
          </p:cNvSpPr>
          <p:nvPr/>
        </p:nvSpPr>
        <p:spPr bwMode="auto">
          <a:xfrm>
            <a:off x="4160965" y="2034944"/>
            <a:ext cx="261630"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52" name="Freeform 7"/>
          <p:cNvSpPr>
            <a:spLocks/>
          </p:cNvSpPr>
          <p:nvPr/>
        </p:nvSpPr>
        <p:spPr bwMode="auto">
          <a:xfrm>
            <a:off x="4160965" y="3150458"/>
            <a:ext cx="261630" cy="493752"/>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7B8294"/>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53" name="Freeform 8"/>
          <p:cNvSpPr>
            <a:spLocks/>
          </p:cNvSpPr>
          <p:nvPr/>
        </p:nvSpPr>
        <p:spPr bwMode="auto">
          <a:xfrm>
            <a:off x="4497145" y="2034944"/>
            <a:ext cx="261630"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54" name="Freeform 9"/>
          <p:cNvSpPr>
            <a:spLocks/>
          </p:cNvSpPr>
          <p:nvPr/>
        </p:nvSpPr>
        <p:spPr bwMode="auto">
          <a:xfrm>
            <a:off x="4831919" y="2034944"/>
            <a:ext cx="263036"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55" name="Freeform 10"/>
          <p:cNvSpPr>
            <a:spLocks/>
          </p:cNvSpPr>
          <p:nvPr/>
        </p:nvSpPr>
        <p:spPr bwMode="auto">
          <a:xfrm>
            <a:off x="5163878" y="2034944"/>
            <a:ext cx="263036" cy="160926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56" name="Freeform 11"/>
          <p:cNvSpPr>
            <a:spLocks/>
          </p:cNvSpPr>
          <p:nvPr/>
        </p:nvSpPr>
        <p:spPr bwMode="auto">
          <a:xfrm>
            <a:off x="4497145" y="2814256"/>
            <a:ext cx="261630" cy="82995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7B8294"/>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57" name="Freeform 12"/>
          <p:cNvSpPr>
            <a:spLocks/>
          </p:cNvSpPr>
          <p:nvPr/>
        </p:nvSpPr>
        <p:spPr bwMode="auto">
          <a:xfrm>
            <a:off x="4831919" y="2466801"/>
            <a:ext cx="263036" cy="1177409"/>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7B8294"/>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58" name="Freeform 13"/>
          <p:cNvSpPr>
            <a:spLocks/>
          </p:cNvSpPr>
          <p:nvPr/>
        </p:nvSpPr>
        <p:spPr bwMode="auto">
          <a:xfrm>
            <a:off x="5163878" y="2238915"/>
            <a:ext cx="263036" cy="1405295"/>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7B8294"/>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59" name="Freeform 14"/>
          <p:cNvSpPr>
            <a:spLocks/>
          </p:cNvSpPr>
          <p:nvPr/>
        </p:nvSpPr>
        <p:spPr bwMode="auto">
          <a:xfrm>
            <a:off x="5964238" y="2034944"/>
            <a:ext cx="261630"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60" name="Freeform 15"/>
          <p:cNvSpPr>
            <a:spLocks/>
          </p:cNvSpPr>
          <p:nvPr/>
        </p:nvSpPr>
        <p:spPr bwMode="auto">
          <a:xfrm>
            <a:off x="6299011" y="2034944"/>
            <a:ext cx="263036"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61" name="Freeform 16"/>
          <p:cNvSpPr>
            <a:spLocks/>
          </p:cNvSpPr>
          <p:nvPr/>
        </p:nvSpPr>
        <p:spPr bwMode="auto">
          <a:xfrm>
            <a:off x="6635191" y="2034944"/>
            <a:ext cx="263036"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62" name="Freeform 17"/>
          <p:cNvSpPr>
            <a:spLocks/>
          </p:cNvSpPr>
          <p:nvPr/>
        </p:nvSpPr>
        <p:spPr bwMode="auto">
          <a:xfrm>
            <a:off x="6971371" y="2034944"/>
            <a:ext cx="263036"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63" name="Freeform 18"/>
          <p:cNvSpPr>
            <a:spLocks/>
          </p:cNvSpPr>
          <p:nvPr/>
        </p:nvSpPr>
        <p:spPr bwMode="auto">
          <a:xfrm>
            <a:off x="5964238" y="3405072"/>
            <a:ext cx="261630" cy="239139"/>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64" name="Freeform 19"/>
          <p:cNvSpPr>
            <a:spLocks/>
          </p:cNvSpPr>
          <p:nvPr/>
        </p:nvSpPr>
        <p:spPr bwMode="auto">
          <a:xfrm>
            <a:off x="6299011" y="2821289"/>
            <a:ext cx="263036" cy="822921"/>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65" name="Freeform 20"/>
          <p:cNvSpPr>
            <a:spLocks/>
          </p:cNvSpPr>
          <p:nvPr/>
        </p:nvSpPr>
        <p:spPr bwMode="auto">
          <a:xfrm>
            <a:off x="6635191" y="2238915"/>
            <a:ext cx="263036" cy="1405295"/>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66" name="Freeform 21"/>
          <p:cNvSpPr>
            <a:spLocks/>
          </p:cNvSpPr>
          <p:nvPr/>
        </p:nvSpPr>
        <p:spPr bwMode="auto">
          <a:xfrm>
            <a:off x="6971371" y="3026667"/>
            <a:ext cx="263036" cy="617543"/>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67" name="Freeform 22"/>
          <p:cNvSpPr>
            <a:spLocks/>
          </p:cNvSpPr>
          <p:nvPr/>
        </p:nvSpPr>
        <p:spPr bwMode="auto">
          <a:xfrm>
            <a:off x="7759072" y="2034944"/>
            <a:ext cx="263036"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68" name="Freeform 23"/>
          <p:cNvSpPr>
            <a:spLocks/>
          </p:cNvSpPr>
          <p:nvPr/>
        </p:nvSpPr>
        <p:spPr bwMode="auto">
          <a:xfrm>
            <a:off x="8095251" y="2034944"/>
            <a:ext cx="261630"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69" name="Freeform 24"/>
          <p:cNvSpPr>
            <a:spLocks/>
          </p:cNvSpPr>
          <p:nvPr/>
        </p:nvSpPr>
        <p:spPr bwMode="auto">
          <a:xfrm>
            <a:off x="8431430" y="2034944"/>
            <a:ext cx="261630"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70" name="Freeform 25"/>
          <p:cNvSpPr>
            <a:spLocks/>
          </p:cNvSpPr>
          <p:nvPr/>
        </p:nvSpPr>
        <p:spPr bwMode="auto">
          <a:xfrm>
            <a:off x="8766204" y="2034944"/>
            <a:ext cx="263036"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71" name="Freeform 26"/>
          <p:cNvSpPr>
            <a:spLocks/>
          </p:cNvSpPr>
          <p:nvPr/>
        </p:nvSpPr>
        <p:spPr bwMode="auto">
          <a:xfrm>
            <a:off x="8766204" y="2231881"/>
            <a:ext cx="263036" cy="1412328"/>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72" name="Freeform 27"/>
          <p:cNvSpPr>
            <a:spLocks/>
          </p:cNvSpPr>
          <p:nvPr/>
        </p:nvSpPr>
        <p:spPr bwMode="auto">
          <a:xfrm>
            <a:off x="8431430" y="2493529"/>
            <a:ext cx="261630" cy="1150681"/>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73" name="Freeform 28"/>
          <p:cNvSpPr>
            <a:spLocks/>
          </p:cNvSpPr>
          <p:nvPr/>
        </p:nvSpPr>
        <p:spPr bwMode="auto">
          <a:xfrm>
            <a:off x="8095251" y="2821289"/>
            <a:ext cx="261630" cy="822921"/>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74" name="Freeform 29"/>
          <p:cNvSpPr>
            <a:spLocks/>
          </p:cNvSpPr>
          <p:nvPr/>
        </p:nvSpPr>
        <p:spPr bwMode="auto">
          <a:xfrm>
            <a:off x="7759072" y="3161711"/>
            <a:ext cx="263036" cy="482499"/>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75" name="Freeform 30"/>
          <p:cNvSpPr>
            <a:spLocks/>
          </p:cNvSpPr>
          <p:nvPr/>
        </p:nvSpPr>
        <p:spPr bwMode="auto">
          <a:xfrm>
            <a:off x="9650961" y="2034944"/>
            <a:ext cx="263036" cy="160926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76" name="Freeform 31"/>
          <p:cNvSpPr>
            <a:spLocks/>
          </p:cNvSpPr>
          <p:nvPr/>
        </p:nvSpPr>
        <p:spPr bwMode="auto">
          <a:xfrm>
            <a:off x="9982920" y="2034944"/>
            <a:ext cx="263036"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77" name="Freeform 32"/>
          <p:cNvSpPr>
            <a:spLocks/>
          </p:cNvSpPr>
          <p:nvPr/>
        </p:nvSpPr>
        <p:spPr bwMode="auto">
          <a:xfrm>
            <a:off x="10319099" y="2034944"/>
            <a:ext cx="261630"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78" name="Freeform 33"/>
          <p:cNvSpPr>
            <a:spLocks/>
          </p:cNvSpPr>
          <p:nvPr/>
        </p:nvSpPr>
        <p:spPr bwMode="auto">
          <a:xfrm>
            <a:off x="10655279" y="2034944"/>
            <a:ext cx="261630" cy="160926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79" name="Freeform 34"/>
          <p:cNvSpPr>
            <a:spLocks/>
          </p:cNvSpPr>
          <p:nvPr/>
        </p:nvSpPr>
        <p:spPr bwMode="auto">
          <a:xfrm>
            <a:off x="10655279" y="2247355"/>
            <a:ext cx="261630" cy="1396855"/>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7B8294"/>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80" name="Freeform 35"/>
          <p:cNvSpPr>
            <a:spLocks/>
          </p:cNvSpPr>
          <p:nvPr/>
        </p:nvSpPr>
        <p:spPr bwMode="auto">
          <a:xfrm>
            <a:off x="10319099" y="2369738"/>
            <a:ext cx="261630" cy="1274472"/>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7B8294"/>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81" name="Freeform 36"/>
          <p:cNvSpPr>
            <a:spLocks/>
          </p:cNvSpPr>
          <p:nvPr/>
        </p:nvSpPr>
        <p:spPr bwMode="auto">
          <a:xfrm>
            <a:off x="9982920" y="3300974"/>
            <a:ext cx="263036" cy="343235"/>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7B8294"/>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82" name="Freeform 37"/>
          <p:cNvSpPr>
            <a:spLocks/>
          </p:cNvSpPr>
          <p:nvPr/>
        </p:nvSpPr>
        <p:spPr bwMode="auto">
          <a:xfrm>
            <a:off x="9650961" y="2663738"/>
            <a:ext cx="263036" cy="980472"/>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7B8294"/>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83" name="Oval 38"/>
          <p:cNvSpPr>
            <a:spLocks noChangeArrowheads="1"/>
          </p:cNvSpPr>
          <p:nvPr/>
        </p:nvSpPr>
        <p:spPr bwMode="auto">
          <a:xfrm>
            <a:off x="4453541" y="3912471"/>
            <a:ext cx="663920" cy="666206"/>
          </a:xfrm>
          <a:prstGeom prst="ellipse">
            <a:avLst/>
          </a:prstGeom>
          <a:solidFill>
            <a:schemeClr val="bg1"/>
          </a:solidFill>
          <a:ln w="12700" cap="flat">
            <a:solidFill>
              <a:srgbClr val="7B8294"/>
            </a:solidFill>
            <a:prstDash val="solid"/>
            <a:miter lim="800000"/>
            <a:headEnd/>
            <a:tailEnd/>
          </a:ln>
          <a:extLst/>
        </p:spPr>
        <p:txBody>
          <a:bodyPr vert="horz" wrap="square" lIns="81015" tIns="40507" rIns="81015" bIns="40507" numCol="1" anchor="t" anchorCtr="0" compatLnSpc="1">
            <a:prstTxWarp prst="textNoShape">
              <a:avLst/>
            </a:prstTxWarp>
          </a:bodyPr>
          <a:lstStyle/>
          <a:p>
            <a:endParaRPr lang="zh-CN" altLang="en-US"/>
          </a:p>
        </p:txBody>
      </p:sp>
      <p:sp>
        <p:nvSpPr>
          <p:cNvPr id="84" name="Freeform 39"/>
          <p:cNvSpPr>
            <a:spLocks noEditPoints="1"/>
          </p:cNvSpPr>
          <p:nvPr/>
        </p:nvSpPr>
        <p:spPr bwMode="auto">
          <a:xfrm>
            <a:off x="4611537" y="4067247"/>
            <a:ext cx="352146" cy="356656"/>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85" name="Oval 40"/>
          <p:cNvSpPr>
            <a:spLocks noChangeArrowheads="1"/>
          </p:cNvSpPr>
          <p:nvPr/>
        </p:nvSpPr>
        <p:spPr bwMode="auto">
          <a:xfrm>
            <a:off x="6264789" y="3912471"/>
            <a:ext cx="666163" cy="666206"/>
          </a:xfrm>
          <a:prstGeom prst="ellipse">
            <a:avLst/>
          </a:prstGeom>
          <a:solidFill>
            <a:schemeClr val="bg1"/>
          </a:solidFill>
          <a:ln w="12700" cap="flat">
            <a:solidFill>
              <a:srgbClr val="7B8294"/>
            </a:solidFill>
            <a:prstDash val="solid"/>
            <a:miter lim="800000"/>
            <a:headEnd/>
            <a:tailEnd/>
          </a:ln>
          <a:extLst/>
        </p:spPr>
        <p:txBody>
          <a:bodyPr vert="horz" wrap="square" lIns="81015" tIns="40507" rIns="81015" bIns="40507" numCol="1" anchor="t" anchorCtr="0" compatLnSpc="1">
            <a:prstTxWarp prst="textNoShape">
              <a:avLst/>
            </a:prstTxWarp>
          </a:bodyPr>
          <a:lstStyle/>
          <a:p>
            <a:endParaRPr lang="zh-CN" altLang="en-US"/>
          </a:p>
        </p:txBody>
      </p:sp>
      <p:sp>
        <p:nvSpPr>
          <p:cNvPr id="86" name="Oval 41"/>
          <p:cNvSpPr>
            <a:spLocks noChangeArrowheads="1"/>
          </p:cNvSpPr>
          <p:nvPr/>
        </p:nvSpPr>
        <p:spPr bwMode="auto">
          <a:xfrm>
            <a:off x="8067119" y="3912471"/>
            <a:ext cx="663920" cy="666206"/>
          </a:xfrm>
          <a:prstGeom prst="ellipse">
            <a:avLst/>
          </a:prstGeom>
          <a:solidFill>
            <a:schemeClr val="bg1"/>
          </a:solidFill>
          <a:ln w="12700" cap="flat">
            <a:solidFill>
              <a:srgbClr val="7B8294"/>
            </a:solidFill>
            <a:prstDash val="solid"/>
            <a:miter lim="800000"/>
            <a:headEnd/>
            <a:tailEnd/>
          </a:ln>
          <a:extLst/>
        </p:spPr>
        <p:txBody>
          <a:bodyPr vert="horz" wrap="square" lIns="81015" tIns="40507" rIns="81015" bIns="40507" numCol="1" anchor="t" anchorCtr="0" compatLnSpc="1">
            <a:prstTxWarp prst="textNoShape">
              <a:avLst/>
            </a:prstTxWarp>
          </a:bodyPr>
          <a:lstStyle/>
          <a:p>
            <a:endParaRPr lang="zh-CN" altLang="en-US"/>
          </a:p>
        </p:txBody>
      </p:sp>
      <p:sp>
        <p:nvSpPr>
          <p:cNvPr id="87" name="Oval 42"/>
          <p:cNvSpPr>
            <a:spLocks noChangeArrowheads="1"/>
          </p:cNvSpPr>
          <p:nvPr/>
        </p:nvSpPr>
        <p:spPr bwMode="auto">
          <a:xfrm>
            <a:off x="9937557" y="3912471"/>
            <a:ext cx="663920" cy="666206"/>
          </a:xfrm>
          <a:prstGeom prst="ellipse">
            <a:avLst/>
          </a:prstGeom>
          <a:solidFill>
            <a:schemeClr val="bg1"/>
          </a:solidFill>
          <a:ln w="12700" cap="flat">
            <a:solidFill>
              <a:srgbClr val="7B8294"/>
            </a:solidFill>
            <a:prstDash val="solid"/>
            <a:miter lim="800000"/>
            <a:headEnd/>
            <a:tailEnd/>
          </a:ln>
          <a:extLst/>
        </p:spPr>
        <p:txBody>
          <a:bodyPr vert="horz" wrap="square" lIns="81015" tIns="40507" rIns="81015" bIns="40507" numCol="1" anchor="t" anchorCtr="0" compatLnSpc="1">
            <a:prstTxWarp prst="textNoShape">
              <a:avLst/>
            </a:prstTxWarp>
          </a:bodyPr>
          <a:lstStyle/>
          <a:p>
            <a:endParaRPr lang="zh-CN" altLang="en-US"/>
          </a:p>
        </p:txBody>
      </p:sp>
      <p:sp>
        <p:nvSpPr>
          <p:cNvPr id="88" name="Freeform 43"/>
          <p:cNvSpPr>
            <a:spLocks noEditPoints="1"/>
          </p:cNvSpPr>
          <p:nvPr/>
        </p:nvSpPr>
        <p:spPr bwMode="auto">
          <a:xfrm>
            <a:off x="8259026" y="4134539"/>
            <a:ext cx="275885" cy="222072"/>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89" name="Freeform 44"/>
          <p:cNvSpPr>
            <a:spLocks noEditPoints="1"/>
          </p:cNvSpPr>
          <p:nvPr/>
        </p:nvSpPr>
        <p:spPr bwMode="auto">
          <a:xfrm>
            <a:off x="6406515" y="4080287"/>
            <a:ext cx="381306" cy="331981"/>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90" name="Freeform 45"/>
          <p:cNvSpPr>
            <a:spLocks noEditPoints="1"/>
          </p:cNvSpPr>
          <p:nvPr/>
        </p:nvSpPr>
        <p:spPr bwMode="auto">
          <a:xfrm>
            <a:off x="10128209" y="4086446"/>
            <a:ext cx="282616" cy="314036"/>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161D25"/>
          </a:solidFill>
          <a:ln>
            <a:noFill/>
          </a:ln>
          <a:extLst/>
        </p:spPr>
        <p:txBody>
          <a:bodyPr vert="horz" wrap="square" lIns="81015" tIns="40507" rIns="81015" bIns="40507" numCol="1" anchor="t" anchorCtr="0" compatLnSpc="1">
            <a:prstTxWarp prst="textNoShape">
              <a:avLst/>
            </a:prstTxWarp>
          </a:bodyPr>
          <a:lstStyle/>
          <a:p>
            <a:endParaRPr lang="zh-CN" altLang="en-US"/>
          </a:p>
        </p:txBody>
      </p:sp>
      <p:sp>
        <p:nvSpPr>
          <p:cNvPr id="91" name="TextBox 90"/>
          <p:cNvSpPr txBox="1"/>
          <p:nvPr/>
        </p:nvSpPr>
        <p:spPr>
          <a:xfrm>
            <a:off x="3999449" y="4979279"/>
            <a:ext cx="1572104" cy="681969"/>
          </a:xfrm>
          <a:prstGeom prst="rect">
            <a:avLst/>
          </a:prstGeom>
          <a:noFill/>
        </p:spPr>
        <p:txBody>
          <a:bodyPr wrap="square" lIns="81015" tIns="40507" rIns="81015" bIns="40507" rtlCol="0">
            <a:spAutoFit/>
          </a:bodyPr>
          <a:lstStyle/>
          <a:p>
            <a:pPr algn="ctr">
              <a:lnSpc>
                <a:spcPct val="130000"/>
              </a:lnSpc>
            </a:pPr>
            <a:r>
              <a:rPr lang="zh-CN" altLang="en-US" sz="1000" dirty="0">
                <a:solidFill>
                  <a:schemeClr val="tx1">
                    <a:lumMod val="85000"/>
                    <a:lumOff val="15000"/>
                  </a:schemeClr>
                </a:solidFill>
                <a:latin typeface="微软雅黑" pitchFamily="34" charset="-122"/>
                <a:ea typeface="微软雅黑" pitchFamily="34" charset="-122"/>
              </a:rPr>
              <a:t>您的内容打在这里，或者通过复制您的文本后，在此框中</a:t>
            </a:r>
            <a:r>
              <a:rPr lang="zh-CN" altLang="en-US" sz="1000">
                <a:solidFill>
                  <a:schemeClr val="tx1">
                    <a:lumMod val="85000"/>
                    <a:lumOff val="15000"/>
                  </a:schemeClr>
                </a:solidFill>
                <a:latin typeface="微软雅黑" pitchFamily="34" charset="-122"/>
                <a:ea typeface="微软雅黑" pitchFamily="34" charset="-122"/>
              </a:rPr>
              <a:t>选择粘贴。</a:t>
            </a:r>
          </a:p>
        </p:txBody>
      </p:sp>
      <p:sp>
        <p:nvSpPr>
          <p:cNvPr id="92" name="TextBox 91"/>
          <p:cNvSpPr txBox="1"/>
          <p:nvPr/>
        </p:nvSpPr>
        <p:spPr>
          <a:xfrm>
            <a:off x="3999449" y="4710863"/>
            <a:ext cx="1572103" cy="285078"/>
          </a:xfrm>
          <a:prstGeom prst="rect">
            <a:avLst/>
          </a:prstGeom>
          <a:noFill/>
        </p:spPr>
        <p:txBody>
          <a:bodyPr wrap="square" lIns="81015" tIns="0" rIns="81015" bIns="0" rtlCol="0" anchor="t">
            <a:spAutoFit/>
          </a:bodyPr>
          <a:lstStyle/>
          <a:p>
            <a:pPr algn="ctr">
              <a:lnSpc>
                <a:spcPct val="150000"/>
              </a:lnSpc>
            </a:pPr>
            <a:r>
              <a:rPr lang="zh-CN" altLang="en-US" sz="140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
        <p:nvSpPr>
          <p:cNvPr id="93" name="TextBox 92"/>
          <p:cNvSpPr txBox="1"/>
          <p:nvPr/>
        </p:nvSpPr>
        <p:spPr>
          <a:xfrm>
            <a:off x="5823419" y="4979279"/>
            <a:ext cx="1572104" cy="681969"/>
          </a:xfrm>
          <a:prstGeom prst="rect">
            <a:avLst/>
          </a:prstGeom>
          <a:noFill/>
        </p:spPr>
        <p:txBody>
          <a:bodyPr wrap="square" lIns="81015" tIns="40507" rIns="81015" bIns="40507" rtlCol="0">
            <a:spAutoFit/>
          </a:bodyPr>
          <a:lstStyle/>
          <a:p>
            <a:pPr algn="ctr">
              <a:lnSpc>
                <a:spcPct val="130000"/>
              </a:lnSpc>
            </a:pPr>
            <a:r>
              <a:rPr lang="zh-CN" altLang="en-US" sz="1000" dirty="0">
                <a:solidFill>
                  <a:schemeClr val="tx1">
                    <a:lumMod val="85000"/>
                    <a:lumOff val="15000"/>
                  </a:schemeClr>
                </a:solidFill>
                <a:latin typeface="微软雅黑" pitchFamily="34" charset="-122"/>
                <a:ea typeface="微软雅黑" pitchFamily="34" charset="-122"/>
              </a:rPr>
              <a:t>您的内容打在这里，或者通过复制您的文本后，在此框中</a:t>
            </a:r>
            <a:r>
              <a:rPr lang="zh-CN" altLang="en-US" sz="1000">
                <a:solidFill>
                  <a:schemeClr val="tx1">
                    <a:lumMod val="85000"/>
                    <a:lumOff val="15000"/>
                  </a:schemeClr>
                </a:solidFill>
                <a:latin typeface="微软雅黑" pitchFamily="34" charset="-122"/>
                <a:ea typeface="微软雅黑" pitchFamily="34" charset="-122"/>
              </a:rPr>
              <a:t>选择粘贴。</a:t>
            </a:r>
          </a:p>
        </p:txBody>
      </p:sp>
      <p:sp>
        <p:nvSpPr>
          <p:cNvPr id="94" name="TextBox 93"/>
          <p:cNvSpPr txBox="1"/>
          <p:nvPr/>
        </p:nvSpPr>
        <p:spPr>
          <a:xfrm>
            <a:off x="5823419" y="4710863"/>
            <a:ext cx="1572103" cy="285078"/>
          </a:xfrm>
          <a:prstGeom prst="rect">
            <a:avLst/>
          </a:prstGeom>
          <a:noFill/>
        </p:spPr>
        <p:txBody>
          <a:bodyPr wrap="square" lIns="81015" tIns="0" rIns="81015" bIns="0" rtlCol="0" anchor="t">
            <a:spAutoFit/>
          </a:bodyPr>
          <a:lstStyle/>
          <a:p>
            <a:pPr algn="ctr">
              <a:lnSpc>
                <a:spcPct val="150000"/>
              </a:lnSpc>
            </a:pPr>
            <a:r>
              <a:rPr lang="zh-CN" altLang="en-US" sz="140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
        <p:nvSpPr>
          <p:cNvPr id="95" name="TextBox 94"/>
          <p:cNvSpPr txBox="1"/>
          <p:nvPr/>
        </p:nvSpPr>
        <p:spPr>
          <a:xfrm>
            <a:off x="7622872" y="4979279"/>
            <a:ext cx="1572104" cy="681969"/>
          </a:xfrm>
          <a:prstGeom prst="rect">
            <a:avLst/>
          </a:prstGeom>
          <a:noFill/>
        </p:spPr>
        <p:txBody>
          <a:bodyPr wrap="square" lIns="81015" tIns="40507" rIns="81015" bIns="40507" rtlCol="0">
            <a:spAutoFit/>
          </a:bodyPr>
          <a:lstStyle/>
          <a:p>
            <a:pPr algn="ctr">
              <a:lnSpc>
                <a:spcPct val="130000"/>
              </a:lnSpc>
            </a:pPr>
            <a:r>
              <a:rPr lang="zh-CN" altLang="en-US" sz="1000" dirty="0">
                <a:solidFill>
                  <a:schemeClr val="tx1">
                    <a:lumMod val="85000"/>
                    <a:lumOff val="15000"/>
                  </a:schemeClr>
                </a:solidFill>
                <a:latin typeface="微软雅黑" pitchFamily="34" charset="-122"/>
                <a:ea typeface="微软雅黑" pitchFamily="34" charset="-122"/>
              </a:rPr>
              <a:t>您的内容打在这里，或者通过复制您的文本后，在此框中</a:t>
            </a:r>
            <a:r>
              <a:rPr lang="zh-CN" altLang="en-US" sz="1000">
                <a:solidFill>
                  <a:schemeClr val="tx1">
                    <a:lumMod val="85000"/>
                    <a:lumOff val="15000"/>
                  </a:schemeClr>
                </a:solidFill>
                <a:latin typeface="微软雅黑" pitchFamily="34" charset="-122"/>
                <a:ea typeface="微软雅黑" pitchFamily="34" charset="-122"/>
              </a:rPr>
              <a:t>选择粘贴。</a:t>
            </a:r>
          </a:p>
        </p:txBody>
      </p:sp>
      <p:sp>
        <p:nvSpPr>
          <p:cNvPr id="96" name="TextBox 95"/>
          <p:cNvSpPr txBox="1"/>
          <p:nvPr/>
        </p:nvSpPr>
        <p:spPr>
          <a:xfrm>
            <a:off x="7622874" y="4710863"/>
            <a:ext cx="1572103" cy="285078"/>
          </a:xfrm>
          <a:prstGeom prst="rect">
            <a:avLst/>
          </a:prstGeom>
          <a:noFill/>
        </p:spPr>
        <p:txBody>
          <a:bodyPr wrap="square" lIns="81015" tIns="0" rIns="81015" bIns="0" rtlCol="0" anchor="t">
            <a:spAutoFit/>
          </a:bodyPr>
          <a:lstStyle/>
          <a:p>
            <a:pPr algn="ctr">
              <a:lnSpc>
                <a:spcPct val="150000"/>
              </a:lnSpc>
            </a:pPr>
            <a:r>
              <a:rPr lang="zh-CN" altLang="en-US" sz="140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
        <p:nvSpPr>
          <p:cNvPr id="97" name="TextBox 96"/>
          <p:cNvSpPr txBox="1"/>
          <p:nvPr/>
        </p:nvSpPr>
        <p:spPr>
          <a:xfrm>
            <a:off x="9492256" y="4979279"/>
            <a:ext cx="1572104" cy="681969"/>
          </a:xfrm>
          <a:prstGeom prst="rect">
            <a:avLst/>
          </a:prstGeom>
          <a:noFill/>
        </p:spPr>
        <p:txBody>
          <a:bodyPr wrap="square" lIns="81015" tIns="40507" rIns="81015" bIns="40507" rtlCol="0">
            <a:spAutoFit/>
          </a:bodyPr>
          <a:lstStyle/>
          <a:p>
            <a:pPr algn="ctr">
              <a:lnSpc>
                <a:spcPct val="130000"/>
              </a:lnSpc>
            </a:pPr>
            <a:r>
              <a:rPr lang="zh-CN" altLang="en-US" sz="1000" dirty="0">
                <a:solidFill>
                  <a:schemeClr val="tx1">
                    <a:lumMod val="85000"/>
                    <a:lumOff val="15000"/>
                  </a:schemeClr>
                </a:solidFill>
                <a:latin typeface="微软雅黑" pitchFamily="34" charset="-122"/>
                <a:ea typeface="微软雅黑" pitchFamily="34" charset="-122"/>
              </a:rPr>
              <a:t>您的内容打在这里，或者通过复制您的文本后，在此框中</a:t>
            </a:r>
            <a:r>
              <a:rPr lang="zh-CN" altLang="en-US" sz="1000">
                <a:solidFill>
                  <a:schemeClr val="tx1">
                    <a:lumMod val="85000"/>
                    <a:lumOff val="15000"/>
                  </a:schemeClr>
                </a:solidFill>
                <a:latin typeface="微软雅黑" pitchFamily="34" charset="-122"/>
                <a:ea typeface="微软雅黑" pitchFamily="34" charset="-122"/>
              </a:rPr>
              <a:t>选择粘贴。</a:t>
            </a:r>
          </a:p>
        </p:txBody>
      </p:sp>
      <p:sp>
        <p:nvSpPr>
          <p:cNvPr id="98" name="TextBox 97"/>
          <p:cNvSpPr txBox="1"/>
          <p:nvPr/>
        </p:nvSpPr>
        <p:spPr>
          <a:xfrm>
            <a:off x="9492257" y="4710863"/>
            <a:ext cx="1572103" cy="285078"/>
          </a:xfrm>
          <a:prstGeom prst="rect">
            <a:avLst/>
          </a:prstGeom>
          <a:noFill/>
        </p:spPr>
        <p:txBody>
          <a:bodyPr wrap="square" lIns="81015" tIns="0" rIns="81015" bIns="0" rtlCol="0" anchor="t">
            <a:spAutoFit/>
          </a:bodyPr>
          <a:lstStyle/>
          <a:p>
            <a:pPr algn="ctr">
              <a:lnSpc>
                <a:spcPct val="150000"/>
              </a:lnSpc>
            </a:pPr>
            <a:r>
              <a:rPr lang="zh-CN" altLang="en-US" sz="140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anim calcmode="lin" valueType="num">
                                      <p:cBhvr>
                                        <p:cTn id="13" dur="500" fill="hold"/>
                                        <p:tgtEl>
                                          <p:spTgt spid="83"/>
                                        </p:tgtEl>
                                        <p:attrNameLst>
                                          <p:attrName>ppt_w</p:attrName>
                                        </p:attrNameLst>
                                      </p:cBhvr>
                                      <p:tavLst>
                                        <p:tav tm="0" fmla="#ppt_w*sin(2.5*pi*$)">
                                          <p:val>
                                            <p:fltVal val="0"/>
                                          </p:val>
                                        </p:tav>
                                        <p:tav tm="100000">
                                          <p:val>
                                            <p:fltVal val="1"/>
                                          </p:val>
                                        </p:tav>
                                      </p:tavLst>
                                    </p:anim>
                                    <p:anim calcmode="lin" valueType="num">
                                      <p:cBhvr>
                                        <p:cTn id="14" dur="500" fill="hold"/>
                                        <p:tgtEl>
                                          <p:spTgt spid="83"/>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anim calcmode="lin" valueType="num">
                                      <p:cBhvr>
                                        <p:cTn id="18" dur="500" fill="hold"/>
                                        <p:tgtEl>
                                          <p:spTgt spid="84"/>
                                        </p:tgtEl>
                                        <p:attrNameLst>
                                          <p:attrName>ppt_w</p:attrName>
                                        </p:attrNameLst>
                                      </p:cBhvr>
                                      <p:tavLst>
                                        <p:tav tm="0" fmla="#ppt_w*sin(2.5*pi*$)">
                                          <p:val>
                                            <p:fltVal val="0"/>
                                          </p:val>
                                        </p:tav>
                                        <p:tav tm="100000">
                                          <p:val>
                                            <p:fltVal val="1"/>
                                          </p:val>
                                        </p:tav>
                                      </p:tavLst>
                                    </p:anim>
                                    <p:anim calcmode="lin" valueType="num">
                                      <p:cBhvr>
                                        <p:cTn id="19" dur="500" fill="hold"/>
                                        <p:tgtEl>
                                          <p:spTgt spid="84"/>
                                        </p:tgtEl>
                                        <p:attrNameLst>
                                          <p:attrName>ppt_h</p:attrName>
                                        </p:attrNameLst>
                                      </p:cBhvr>
                                      <p:tavLst>
                                        <p:tav tm="0">
                                          <p:val>
                                            <p:strVal val="#ppt_h"/>
                                          </p:val>
                                        </p:tav>
                                        <p:tav tm="100000">
                                          <p:val>
                                            <p:strVal val="#ppt_h"/>
                                          </p:val>
                                        </p:tav>
                                      </p:tavLst>
                                    </p:anim>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1000"/>
                                        <p:tgtEl>
                                          <p:spTgt spid="92"/>
                                        </p:tgtEl>
                                      </p:cBhvr>
                                    </p:animEffect>
                                    <p:anim calcmode="lin" valueType="num">
                                      <p:cBhvr>
                                        <p:cTn id="24" dur="1000" fill="hold"/>
                                        <p:tgtEl>
                                          <p:spTgt spid="92"/>
                                        </p:tgtEl>
                                        <p:attrNameLst>
                                          <p:attrName>ppt_x</p:attrName>
                                        </p:attrNameLst>
                                      </p:cBhvr>
                                      <p:tavLst>
                                        <p:tav tm="0">
                                          <p:val>
                                            <p:strVal val="#ppt_x"/>
                                          </p:val>
                                        </p:tav>
                                        <p:tav tm="100000">
                                          <p:val>
                                            <p:strVal val="#ppt_x"/>
                                          </p:val>
                                        </p:tav>
                                      </p:tavLst>
                                    </p:anim>
                                    <p:anim calcmode="lin" valueType="num">
                                      <p:cBhvr>
                                        <p:cTn id="25" dur="1000" fill="hold"/>
                                        <p:tgtEl>
                                          <p:spTgt spid="92"/>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1000"/>
                                        <p:tgtEl>
                                          <p:spTgt spid="91"/>
                                        </p:tgtEl>
                                      </p:cBhvr>
                                    </p:animEffect>
                                    <p:anim calcmode="lin" valueType="num">
                                      <p:cBhvr>
                                        <p:cTn id="29" dur="1000" fill="hold"/>
                                        <p:tgtEl>
                                          <p:spTgt spid="91"/>
                                        </p:tgtEl>
                                        <p:attrNameLst>
                                          <p:attrName>ppt_x</p:attrName>
                                        </p:attrNameLst>
                                      </p:cBhvr>
                                      <p:tavLst>
                                        <p:tav tm="0">
                                          <p:val>
                                            <p:strVal val="#ppt_x"/>
                                          </p:val>
                                        </p:tav>
                                        <p:tav tm="100000">
                                          <p:val>
                                            <p:strVal val="#ppt_x"/>
                                          </p:val>
                                        </p:tav>
                                      </p:tavLst>
                                    </p:anim>
                                    <p:anim calcmode="lin" valueType="num">
                                      <p:cBhvr>
                                        <p:cTn id="30" dur="1000" fill="hold"/>
                                        <p:tgtEl>
                                          <p:spTgt spid="91"/>
                                        </p:tgtEl>
                                        <p:attrNameLst>
                                          <p:attrName>ppt_y</p:attrName>
                                        </p:attrNameLst>
                                      </p:cBhvr>
                                      <p:tavLst>
                                        <p:tav tm="0">
                                          <p:val>
                                            <p:strVal val="#ppt_y-.1"/>
                                          </p:val>
                                        </p:tav>
                                        <p:tav tm="100000">
                                          <p:val>
                                            <p:strVal val="#ppt_y"/>
                                          </p:val>
                                        </p:tav>
                                      </p:tavLst>
                                    </p:anim>
                                  </p:childTnLst>
                                </p:cTn>
                              </p:par>
                              <p:par>
                                <p:cTn id="31" presetID="22" presetClass="entr" presetSubtype="4"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down)">
                                      <p:cBhvr>
                                        <p:cTn id="33" dur="500"/>
                                        <p:tgtEl>
                                          <p:spTgt spid="51"/>
                                        </p:tgtEl>
                                      </p:cBhvr>
                                    </p:animEffect>
                                  </p:childTnLst>
                                </p:cTn>
                              </p:par>
                              <p:par>
                                <p:cTn id="34" presetID="22" presetClass="entr" presetSubtype="4" fill="hold" grpId="0" nodeType="withEffect">
                                  <p:stCondLst>
                                    <p:cond delay="200"/>
                                  </p:stCondLst>
                                  <p:childTnLst>
                                    <p:set>
                                      <p:cBhvr>
                                        <p:cTn id="35" dur="1" fill="hold">
                                          <p:stCondLst>
                                            <p:cond delay="0"/>
                                          </p:stCondLst>
                                        </p:cTn>
                                        <p:tgtEl>
                                          <p:spTgt spid="53"/>
                                        </p:tgtEl>
                                        <p:attrNameLst>
                                          <p:attrName>style.visibility</p:attrName>
                                        </p:attrNameLst>
                                      </p:cBhvr>
                                      <p:to>
                                        <p:strVal val="visible"/>
                                      </p:to>
                                    </p:set>
                                    <p:animEffect transition="in" filter="wipe(down)">
                                      <p:cBhvr>
                                        <p:cTn id="36" dur="500"/>
                                        <p:tgtEl>
                                          <p:spTgt spid="53"/>
                                        </p:tgtEl>
                                      </p:cBhvr>
                                    </p:animEffect>
                                  </p:childTnLst>
                                </p:cTn>
                              </p:par>
                              <p:par>
                                <p:cTn id="37" presetID="22" presetClass="entr" presetSubtype="4" fill="hold" grpId="0" nodeType="withEffect">
                                  <p:stCondLst>
                                    <p:cond delay="400"/>
                                  </p:stCondLst>
                                  <p:childTnLst>
                                    <p:set>
                                      <p:cBhvr>
                                        <p:cTn id="38" dur="1" fill="hold">
                                          <p:stCondLst>
                                            <p:cond delay="0"/>
                                          </p:stCondLst>
                                        </p:cTn>
                                        <p:tgtEl>
                                          <p:spTgt spid="54"/>
                                        </p:tgtEl>
                                        <p:attrNameLst>
                                          <p:attrName>style.visibility</p:attrName>
                                        </p:attrNameLst>
                                      </p:cBhvr>
                                      <p:to>
                                        <p:strVal val="visible"/>
                                      </p:to>
                                    </p:set>
                                    <p:animEffect transition="in" filter="wipe(down)">
                                      <p:cBhvr>
                                        <p:cTn id="39" dur="500"/>
                                        <p:tgtEl>
                                          <p:spTgt spid="54"/>
                                        </p:tgtEl>
                                      </p:cBhvr>
                                    </p:animEffect>
                                  </p:childTnLst>
                                </p:cTn>
                              </p:par>
                              <p:par>
                                <p:cTn id="40" presetID="22" presetClass="entr" presetSubtype="4" fill="hold" grpId="0" nodeType="withEffect">
                                  <p:stCondLst>
                                    <p:cond delay="600"/>
                                  </p:stCondLst>
                                  <p:childTnLst>
                                    <p:set>
                                      <p:cBhvr>
                                        <p:cTn id="41" dur="1" fill="hold">
                                          <p:stCondLst>
                                            <p:cond delay="0"/>
                                          </p:stCondLst>
                                        </p:cTn>
                                        <p:tgtEl>
                                          <p:spTgt spid="55"/>
                                        </p:tgtEl>
                                        <p:attrNameLst>
                                          <p:attrName>style.visibility</p:attrName>
                                        </p:attrNameLst>
                                      </p:cBhvr>
                                      <p:to>
                                        <p:strVal val="visible"/>
                                      </p:to>
                                    </p:set>
                                    <p:animEffect transition="in" filter="wipe(down)">
                                      <p:cBhvr>
                                        <p:cTn id="42" dur="500"/>
                                        <p:tgtEl>
                                          <p:spTgt spid="55"/>
                                        </p:tgtEl>
                                      </p:cBhvr>
                                    </p:animEffect>
                                  </p:childTnLst>
                                </p:cTn>
                              </p:par>
                            </p:childTnLst>
                          </p:cTn>
                        </p:par>
                        <p:par>
                          <p:cTn id="43" fill="hold">
                            <p:stCondLst>
                              <p:cond delay="1600"/>
                            </p:stCondLst>
                            <p:childTnLst>
                              <p:par>
                                <p:cTn id="44" presetID="22" presetClass="entr" presetSubtype="4" fill="hold" grpId="0"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down)">
                                      <p:cBhvr>
                                        <p:cTn id="46" dur="500"/>
                                        <p:tgtEl>
                                          <p:spTgt spid="5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down)">
                                      <p:cBhvr>
                                        <p:cTn id="49" dur="500"/>
                                        <p:tgtEl>
                                          <p:spTgt spid="5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down)">
                                      <p:cBhvr>
                                        <p:cTn id="52" dur="500"/>
                                        <p:tgtEl>
                                          <p:spTgt spid="5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down)">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anim calcmode="lin" valueType="num">
                                      <p:cBhvr>
                                        <p:cTn id="61" dur="500" fill="hold"/>
                                        <p:tgtEl>
                                          <p:spTgt spid="85"/>
                                        </p:tgtEl>
                                        <p:attrNameLst>
                                          <p:attrName>ppt_w</p:attrName>
                                        </p:attrNameLst>
                                      </p:cBhvr>
                                      <p:tavLst>
                                        <p:tav tm="0" fmla="#ppt_w*sin(2.5*pi*$)">
                                          <p:val>
                                            <p:fltVal val="0"/>
                                          </p:val>
                                        </p:tav>
                                        <p:tav tm="100000">
                                          <p:val>
                                            <p:fltVal val="1"/>
                                          </p:val>
                                        </p:tav>
                                      </p:tavLst>
                                    </p:anim>
                                    <p:anim calcmode="lin" valueType="num">
                                      <p:cBhvr>
                                        <p:cTn id="62" dur="500" fill="hold"/>
                                        <p:tgtEl>
                                          <p:spTgt spid="85"/>
                                        </p:tgtEl>
                                        <p:attrNameLst>
                                          <p:attrName>ppt_h</p:attrName>
                                        </p:attrNameLst>
                                      </p:cBhvr>
                                      <p:tavLst>
                                        <p:tav tm="0">
                                          <p:val>
                                            <p:strVal val="#ppt_h"/>
                                          </p:val>
                                        </p:tav>
                                        <p:tav tm="100000">
                                          <p:val>
                                            <p:strVal val="#ppt_h"/>
                                          </p:val>
                                        </p:tav>
                                      </p:tavLst>
                                    </p:anim>
                                  </p:childTnLst>
                                </p:cTn>
                              </p:par>
                              <p:par>
                                <p:cTn id="63" presetID="45" presetClass="entr" presetSubtype="0" fill="hold" grpId="0" nodeType="with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anim calcmode="lin" valueType="num">
                                      <p:cBhvr>
                                        <p:cTn id="66" dur="500" fill="hold"/>
                                        <p:tgtEl>
                                          <p:spTgt spid="89"/>
                                        </p:tgtEl>
                                        <p:attrNameLst>
                                          <p:attrName>ppt_w</p:attrName>
                                        </p:attrNameLst>
                                      </p:cBhvr>
                                      <p:tavLst>
                                        <p:tav tm="0" fmla="#ppt_w*sin(2.5*pi*$)">
                                          <p:val>
                                            <p:fltVal val="0"/>
                                          </p:val>
                                        </p:tav>
                                        <p:tav tm="100000">
                                          <p:val>
                                            <p:fltVal val="1"/>
                                          </p:val>
                                        </p:tav>
                                      </p:tavLst>
                                    </p:anim>
                                    <p:anim calcmode="lin" valueType="num">
                                      <p:cBhvr>
                                        <p:cTn id="67" dur="500" fill="hold"/>
                                        <p:tgtEl>
                                          <p:spTgt spid="89"/>
                                        </p:tgtEl>
                                        <p:attrNameLst>
                                          <p:attrName>ppt_h</p:attrName>
                                        </p:attrNameLst>
                                      </p:cBhvr>
                                      <p:tavLst>
                                        <p:tav tm="0">
                                          <p:val>
                                            <p:strVal val="#ppt_h"/>
                                          </p:val>
                                        </p:tav>
                                        <p:tav tm="100000">
                                          <p:val>
                                            <p:strVal val="#ppt_h"/>
                                          </p:val>
                                        </p:tav>
                                      </p:tavLst>
                                    </p:anim>
                                  </p:childTnLst>
                                </p:cTn>
                              </p:par>
                            </p:childTnLst>
                          </p:cTn>
                        </p:par>
                        <p:par>
                          <p:cTn id="68" fill="hold">
                            <p:stCondLst>
                              <p:cond delay="500"/>
                            </p:stCondLst>
                            <p:childTnLst>
                              <p:par>
                                <p:cTn id="69" presetID="47" presetClass="entr" presetSubtype="0" fill="hold" grpId="0" nodeType="after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fade">
                                      <p:cBhvr>
                                        <p:cTn id="71" dur="1000"/>
                                        <p:tgtEl>
                                          <p:spTgt spid="94"/>
                                        </p:tgtEl>
                                      </p:cBhvr>
                                    </p:animEffect>
                                    <p:anim calcmode="lin" valueType="num">
                                      <p:cBhvr>
                                        <p:cTn id="72" dur="1000" fill="hold"/>
                                        <p:tgtEl>
                                          <p:spTgt spid="94"/>
                                        </p:tgtEl>
                                        <p:attrNameLst>
                                          <p:attrName>ppt_x</p:attrName>
                                        </p:attrNameLst>
                                      </p:cBhvr>
                                      <p:tavLst>
                                        <p:tav tm="0">
                                          <p:val>
                                            <p:strVal val="#ppt_x"/>
                                          </p:val>
                                        </p:tav>
                                        <p:tav tm="100000">
                                          <p:val>
                                            <p:strVal val="#ppt_x"/>
                                          </p:val>
                                        </p:tav>
                                      </p:tavLst>
                                    </p:anim>
                                    <p:anim calcmode="lin" valueType="num">
                                      <p:cBhvr>
                                        <p:cTn id="73" dur="1000" fill="hold"/>
                                        <p:tgtEl>
                                          <p:spTgt spid="94"/>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fade">
                                      <p:cBhvr>
                                        <p:cTn id="76" dur="1000"/>
                                        <p:tgtEl>
                                          <p:spTgt spid="93"/>
                                        </p:tgtEl>
                                      </p:cBhvr>
                                    </p:animEffect>
                                    <p:anim calcmode="lin" valueType="num">
                                      <p:cBhvr>
                                        <p:cTn id="77" dur="1000" fill="hold"/>
                                        <p:tgtEl>
                                          <p:spTgt spid="93"/>
                                        </p:tgtEl>
                                        <p:attrNameLst>
                                          <p:attrName>ppt_x</p:attrName>
                                        </p:attrNameLst>
                                      </p:cBhvr>
                                      <p:tavLst>
                                        <p:tav tm="0">
                                          <p:val>
                                            <p:strVal val="#ppt_x"/>
                                          </p:val>
                                        </p:tav>
                                        <p:tav tm="100000">
                                          <p:val>
                                            <p:strVal val="#ppt_x"/>
                                          </p:val>
                                        </p:tav>
                                      </p:tavLst>
                                    </p:anim>
                                    <p:anim calcmode="lin" valueType="num">
                                      <p:cBhvr>
                                        <p:cTn id="78" dur="1000" fill="hold"/>
                                        <p:tgtEl>
                                          <p:spTgt spid="93"/>
                                        </p:tgtEl>
                                        <p:attrNameLst>
                                          <p:attrName>ppt_y</p:attrName>
                                        </p:attrNameLst>
                                      </p:cBhvr>
                                      <p:tavLst>
                                        <p:tav tm="0">
                                          <p:val>
                                            <p:strVal val="#ppt_y-.1"/>
                                          </p:val>
                                        </p:tav>
                                        <p:tav tm="100000">
                                          <p:val>
                                            <p:strVal val="#ppt_y"/>
                                          </p:val>
                                        </p:tav>
                                      </p:tavLst>
                                    </p:anim>
                                  </p:childTnLst>
                                </p:cTn>
                              </p:par>
                              <p:par>
                                <p:cTn id="79" presetID="22" presetClass="entr" presetSubtype="4" fill="hold" grpId="0"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wipe(down)">
                                      <p:cBhvr>
                                        <p:cTn id="81" dur="500"/>
                                        <p:tgtEl>
                                          <p:spTgt spid="59"/>
                                        </p:tgtEl>
                                      </p:cBhvr>
                                    </p:animEffect>
                                  </p:childTnLst>
                                </p:cTn>
                              </p:par>
                              <p:par>
                                <p:cTn id="82" presetID="22" presetClass="entr" presetSubtype="4" fill="hold" grpId="0" nodeType="withEffect">
                                  <p:stCondLst>
                                    <p:cond delay="200"/>
                                  </p:stCondLst>
                                  <p:childTnLst>
                                    <p:set>
                                      <p:cBhvr>
                                        <p:cTn id="83" dur="1" fill="hold">
                                          <p:stCondLst>
                                            <p:cond delay="0"/>
                                          </p:stCondLst>
                                        </p:cTn>
                                        <p:tgtEl>
                                          <p:spTgt spid="60"/>
                                        </p:tgtEl>
                                        <p:attrNameLst>
                                          <p:attrName>style.visibility</p:attrName>
                                        </p:attrNameLst>
                                      </p:cBhvr>
                                      <p:to>
                                        <p:strVal val="visible"/>
                                      </p:to>
                                    </p:set>
                                    <p:animEffect transition="in" filter="wipe(down)">
                                      <p:cBhvr>
                                        <p:cTn id="84" dur="500"/>
                                        <p:tgtEl>
                                          <p:spTgt spid="60"/>
                                        </p:tgtEl>
                                      </p:cBhvr>
                                    </p:animEffect>
                                  </p:childTnLst>
                                </p:cTn>
                              </p:par>
                              <p:par>
                                <p:cTn id="85" presetID="22" presetClass="entr" presetSubtype="4" fill="hold" grpId="0" nodeType="withEffect">
                                  <p:stCondLst>
                                    <p:cond delay="400"/>
                                  </p:stCondLst>
                                  <p:childTnLst>
                                    <p:set>
                                      <p:cBhvr>
                                        <p:cTn id="86" dur="1" fill="hold">
                                          <p:stCondLst>
                                            <p:cond delay="0"/>
                                          </p:stCondLst>
                                        </p:cTn>
                                        <p:tgtEl>
                                          <p:spTgt spid="61"/>
                                        </p:tgtEl>
                                        <p:attrNameLst>
                                          <p:attrName>style.visibility</p:attrName>
                                        </p:attrNameLst>
                                      </p:cBhvr>
                                      <p:to>
                                        <p:strVal val="visible"/>
                                      </p:to>
                                    </p:set>
                                    <p:animEffect transition="in" filter="wipe(down)">
                                      <p:cBhvr>
                                        <p:cTn id="87" dur="500"/>
                                        <p:tgtEl>
                                          <p:spTgt spid="61"/>
                                        </p:tgtEl>
                                      </p:cBhvr>
                                    </p:animEffect>
                                  </p:childTnLst>
                                </p:cTn>
                              </p:par>
                              <p:par>
                                <p:cTn id="88" presetID="22" presetClass="entr" presetSubtype="4" fill="hold" grpId="0" nodeType="withEffect">
                                  <p:stCondLst>
                                    <p:cond delay="600"/>
                                  </p:stCondLst>
                                  <p:childTnLst>
                                    <p:set>
                                      <p:cBhvr>
                                        <p:cTn id="89" dur="1" fill="hold">
                                          <p:stCondLst>
                                            <p:cond delay="0"/>
                                          </p:stCondLst>
                                        </p:cTn>
                                        <p:tgtEl>
                                          <p:spTgt spid="62"/>
                                        </p:tgtEl>
                                        <p:attrNameLst>
                                          <p:attrName>style.visibility</p:attrName>
                                        </p:attrNameLst>
                                      </p:cBhvr>
                                      <p:to>
                                        <p:strVal val="visible"/>
                                      </p:to>
                                    </p:set>
                                    <p:animEffect transition="in" filter="wipe(down)">
                                      <p:cBhvr>
                                        <p:cTn id="90" dur="500"/>
                                        <p:tgtEl>
                                          <p:spTgt spid="62"/>
                                        </p:tgtEl>
                                      </p:cBhvr>
                                    </p:animEffect>
                                  </p:childTnLst>
                                </p:cTn>
                              </p:par>
                            </p:childTnLst>
                          </p:cTn>
                        </p:par>
                        <p:par>
                          <p:cTn id="91" fill="hold">
                            <p:stCondLst>
                              <p:cond delay="1600"/>
                            </p:stCondLst>
                            <p:childTnLst>
                              <p:par>
                                <p:cTn id="92" presetID="22" presetClass="entr" presetSubtype="4" fill="hold" grpId="0" nodeType="after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wipe(down)">
                                      <p:cBhvr>
                                        <p:cTn id="94" dur="500"/>
                                        <p:tgtEl>
                                          <p:spTgt spid="63"/>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ipe(down)">
                                      <p:cBhvr>
                                        <p:cTn id="97" dur="500"/>
                                        <p:tgtEl>
                                          <p:spTgt spid="64"/>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wipe(down)">
                                      <p:cBhvr>
                                        <p:cTn id="100" dur="500"/>
                                        <p:tgtEl>
                                          <p:spTgt spid="65"/>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animEffect transition="in" filter="wipe(down)">
                                      <p:cBhvr>
                                        <p:cTn id="103" dur="500"/>
                                        <p:tgtEl>
                                          <p:spTgt spid="66"/>
                                        </p:tgtEl>
                                      </p:cBhvr>
                                    </p:animEffect>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86"/>
                                        </p:tgtEl>
                                        <p:attrNameLst>
                                          <p:attrName>style.visibility</p:attrName>
                                        </p:attrNameLst>
                                      </p:cBhvr>
                                      <p:to>
                                        <p:strVal val="visible"/>
                                      </p:to>
                                    </p:set>
                                    <p:animEffect transition="in" filter="fade">
                                      <p:cBhvr>
                                        <p:cTn id="108" dur="500"/>
                                        <p:tgtEl>
                                          <p:spTgt spid="86"/>
                                        </p:tgtEl>
                                      </p:cBhvr>
                                    </p:animEffect>
                                    <p:anim calcmode="lin" valueType="num">
                                      <p:cBhvr>
                                        <p:cTn id="109" dur="500" fill="hold"/>
                                        <p:tgtEl>
                                          <p:spTgt spid="86"/>
                                        </p:tgtEl>
                                        <p:attrNameLst>
                                          <p:attrName>ppt_w</p:attrName>
                                        </p:attrNameLst>
                                      </p:cBhvr>
                                      <p:tavLst>
                                        <p:tav tm="0" fmla="#ppt_w*sin(2.5*pi*$)">
                                          <p:val>
                                            <p:fltVal val="0"/>
                                          </p:val>
                                        </p:tav>
                                        <p:tav tm="100000">
                                          <p:val>
                                            <p:fltVal val="1"/>
                                          </p:val>
                                        </p:tav>
                                      </p:tavLst>
                                    </p:anim>
                                    <p:anim calcmode="lin" valueType="num">
                                      <p:cBhvr>
                                        <p:cTn id="110" dur="500" fill="hold"/>
                                        <p:tgtEl>
                                          <p:spTgt spid="86"/>
                                        </p:tgtEl>
                                        <p:attrNameLst>
                                          <p:attrName>ppt_h</p:attrName>
                                        </p:attrNameLst>
                                      </p:cBhvr>
                                      <p:tavLst>
                                        <p:tav tm="0">
                                          <p:val>
                                            <p:strVal val="#ppt_h"/>
                                          </p:val>
                                        </p:tav>
                                        <p:tav tm="100000">
                                          <p:val>
                                            <p:strVal val="#ppt_h"/>
                                          </p:val>
                                        </p:tav>
                                      </p:tavLst>
                                    </p:anim>
                                  </p:childTnLst>
                                </p:cTn>
                              </p:par>
                              <p:par>
                                <p:cTn id="111" presetID="45" presetClass="entr" presetSubtype="0" fill="hold" grpId="0" nodeType="withEffect">
                                  <p:stCondLst>
                                    <p:cond delay="0"/>
                                  </p:stCondLst>
                                  <p:childTnLst>
                                    <p:set>
                                      <p:cBhvr>
                                        <p:cTn id="112" dur="1" fill="hold">
                                          <p:stCondLst>
                                            <p:cond delay="0"/>
                                          </p:stCondLst>
                                        </p:cTn>
                                        <p:tgtEl>
                                          <p:spTgt spid="88"/>
                                        </p:tgtEl>
                                        <p:attrNameLst>
                                          <p:attrName>style.visibility</p:attrName>
                                        </p:attrNameLst>
                                      </p:cBhvr>
                                      <p:to>
                                        <p:strVal val="visible"/>
                                      </p:to>
                                    </p:set>
                                    <p:animEffect transition="in" filter="fade">
                                      <p:cBhvr>
                                        <p:cTn id="113" dur="500"/>
                                        <p:tgtEl>
                                          <p:spTgt spid="88"/>
                                        </p:tgtEl>
                                      </p:cBhvr>
                                    </p:animEffect>
                                    <p:anim calcmode="lin" valueType="num">
                                      <p:cBhvr>
                                        <p:cTn id="114" dur="500" fill="hold"/>
                                        <p:tgtEl>
                                          <p:spTgt spid="88"/>
                                        </p:tgtEl>
                                        <p:attrNameLst>
                                          <p:attrName>ppt_w</p:attrName>
                                        </p:attrNameLst>
                                      </p:cBhvr>
                                      <p:tavLst>
                                        <p:tav tm="0" fmla="#ppt_w*sin(2.5*pi*$)">
                                          <p:val>
                                            <p:fltVal val="0"/>
                                          </p:val>
                                        </p:tav>
                                        <p:tav tm="100000">
                                          <p:val>
                                            <p:fltVal val="1"/>
                                          </p:val>
                                        </p:tav>
                                      </p:tavLst>
                                    </p:anim>
                                    <p:anim calcmode="lin" valueType="num">
                                      <p:cBhvr>
                                        <p:cTn id="115" dur="500" fill="hold"/>
                                        <p:tgtEl>
                                          <p:spTgt spid="88"/>
                                        </p:tgtEl>
                                        <p:attrNameLst>
                                          <p:attrName>ppt_h</p:attrName>
                                        </p:attrNameLst>
                                      </p:cBhvr>
                                      <p:tavLst>
                                        <p:tav tm="0">
                                          <p:val>
                                            <p:strVal val="#ppt_h"/>
                                          </p:val>
                                        </p:tav>
                                        <p:tav tm="100000">
                                          <p:val>
                                            <p:strVal val="#ppt_h"/>
                                          </p:val>
                                        </p:tav>
                                      </p:tavLst>
                                    </p:anim>
                                  </p:childTnLst>
                                </p:cTn>
                              </p:par>
                            </p:childTnLst>
                          </p:cTn>
                        </p:par>
                        <p:par>
                          <p:cTn id="116" fill="hold">
                            <p:stCondLst>
                              <p:cond delay="500"/>
                            </p:stCondLst>
                            <p:childTnLst>
                              <p:par>
                                <p:cTn id="117" presetID="47" presetClass="entr" presetSubtype="0" fill="hold" grpId="0" nodeType="afterEffect">
                                  <p:stCondLst>
                                    <p:cond delay="0"/>
                                  </p:stCondLst>
                                  <p:childTnLst>
                                    <p:set>
                                      <p:cBhvr>
                                        <p:cTn id="118" dur="1" fill="hold">
                                          <p:stCondLst>
                                            <p:cond delay="0"/>
                                          </p:stCondLst>
                                        </p:cTn>
                                        <p:tgtEl>
                                          <p:spTgt spid="96"/>
                                        </p:tgtEl>
                                        <p:attrNameLst>
                                          <p:attrName>style.visibility</p:attrName>
                                        </p:attrNameLst>
                                      </p:cBhvr>
                                      <p:to>
                                        <p:strVal val="visible"/>
                                      </p:to>
                                    </p:set>
                                    <p:animEffect transition="in" filter="fade">
                                      <p:cBhvr>
                                        <p:cTn id="119" dur="1000"/>
                                        <p:tgtEl>
                                          <p:spTgt spid="96"/>
                                        </p:tgtEl>
                                      </p:cBhvr>
                                    </p:animEffect>
                                    <p:anim calcmode="lin" valueType="num">
                                      <p:cBhvr>
                                        <p:cTn id="120" dur="1000" fill="hold"/>
                                        <p:tgtEl>
                                          <p:spTgt spid="96"/>
                                        </p:tgtEl>
                                        <p:attrNameLst>
                                          <p:attrName>ppt_x</p:attrName>
                                        </p:attrNameLst>
                                      </p:cBhvr>
                                      <p:tavLst>
                                        <p:tav tm="0">
                                          <p:val>
                                            <p:strVal val="#ppt_x"/>
                                          </p:val>
                                        </p:tav>
                                        <p:tav tm="100000">
                                          <p:val>
                                            <p:strVal val="#ppt_x"/>
                                          </p:val>
                                        </p:tav>
                                      </p:tavLst>
                                    </p:anim>
                                    <p:anim calcmode="lin" valueType="num">
                                      <p:cBhvr>
                                        <p:cTn id="121" dur="1000" fill="hold"/>
                                        <p:tgtEl>
                                          <p:spTgt spid="96"/>
                                        </p:tgtEl>
                                        <p:attrNameLst>
                                          <p:attrName>ppt_y</p:attrName>
                                        </p:attrNameLst>
                                      </p:cBhvr>
                                      <p:tavLst>
                                        <p:tav tm="0">
                                          <p:val>
                                            <p:strVal val="#ppt_y-.1"/>
                                          </p:val>
                                        </p:tav>
                                        <p:tav tm="100000">
                                          <p:val>
                                            <p:strVal val="#ppt_y"/>
                                          </p:val>
                                        </p:tav>
                                      </p:tavLst>
                                    </p:anim>
                                  </p:childTnLst>
                                </p:cTn>
                              </p:par>
                              <p:par>
                                <p:cTn id="122" presetID="47" presetClass="entr" presetSubtype="0" fill="hold" grpId="0" nodeType="withEffect">
                                  <p:stCondLst>
                                    <p:cond delay="0"/>
                                  </p:stCondLst>
                                  <p:childTnLst>
                                    <p:set>
                                      <p:cBhvr>
                                        <p:cTn id="123" dur="1" fill="hold">
                                          <p:stCondLst>
                                            <p:cond delay="0"/>
                                          </p:stCondLst>
                                        </p:cTn>
                                        <p:tgtEl>
                                          <p:spTgt spid="95"/>
                                        </p:tgtEl>
                                        <p:attrNameLst>
                                          <p:attrName>style.visibility</p:attrName>
                                        </p:attrNameLst>
                                      </p:cBhvr>
                                      <p:to>
                                        <p:strVal val="visible"/>
                                      </p:to>
                                    </p:set>
                                    <p:animEffect transition="in" filter="fade">
                                      <p:cBhvr>
                                        <p:cTn id="124" dur="1000"/>
                                        <p:tgtEl>
                                          <p:spTgt spid="95"/>
                                        </p:tgtEl>
                                      </p:cBhvr>
                                    </p:animEffect>
                                    <p:anim calcmode="lin" valueType="num">
                                      <p:cBhvr>
                                        <p:cTn id="125" dur="1000" fill="hold"/>
                                        <p:tgtEl>
                                          <p:spTgt spid="95"/>
                                        </p:tgtEl>
                                        <p:attrNameLst>
                                          <p:attrName>ppt_x</p:attrName>
                                        </p:attrNameLst>
                                      </p:cBhvr>
                                      <p:tavLst>
                                        <p:tav tm="0">
                                          <p:val>
                                            <p:strVal val="#ppt_x"/>
                                          </p:val>
                                        </p:tav>
                                        <p:tav tm="100000">
                                          <p:val>
                                            <p:strVal val="#ppt_x"/>
                                          </p:val>
                                        </p:tav>
                                      </p:tavLst>
                                    </p:anim>
                                    <p:anim calcmode="lin" valueType="num">
                                      <p:cBhvr>
                                        <p:cTn id="126" dur="1000" fill="hold"/>
                                        <p:tgtEl>
                                          <p:spTgt spid="95"/>
                                        </p:tgtEl>
                                        <p:attrNameLst>
                                          <p:attrName>ppt_y</p:attrName>
                                        </p:attrNameLst>
                                      </p:cBhvr>
                                      <p:tavLst>
                                        <p:tav tm="0">
                                          <p:val>
                                            <p:strVal val="#ppt_y-.1"/>
                                          </p:val>
                                        </p:tav>
                                        <p:tav tm="100000">
                                          <p:val>
                                            <p:strVal val="#ppt_y"/>
                                          </p:val>
                                        </p:tav>
                                      </p:tavLst>
                                    </p:anim>
                                  </p:childTnLst>
                                </p:cTn>
                              </p:par>
                              <p:par>
                                <p:cTn id="127" presetID="22" presetClass="entr" presetSubtype="4"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animEffect transition="in" filter="wipe(down)">
                                      <p:cBhvr>
                                        <p:cTn id="129" dur="500"/>
                                        <p:tgtEl>
                                          <p:spTgt spid="67"/>
                                        </p:tgtEl>
                                      </p:cBhvr>
                                    </p:animEffect>
                                  </p:childTnLst>
                                </p:cTn>
                              </p:par>
                              <p:par>
                                <p:cTn id="130" presetID="22" presetClass="entr" presetSubtype="4" fill="hold" grpId="0" nodeType="withEffect">
                                  <p:stCondLst>
                                    <p:cond delay="200"/>
                                  </p:stCondLst>
                                  <p:childTnLst>
                                    <p:set>
                                      <p:cBhvr>
                                        <p:cTn id="131" dur="1" fill="hold">
                                          <p:stCondLst>
                                            <p:cond delay="0"/>
                                          </p:stCondLst>
                                        </p:cTn>
                                        <p:tgtEl>
                                          <p:spTgt spid="68"/>
                                        </p:tgtEl>
                                        <p:attrNameLst>
                                          <p:attrName>style.visibility</p:attrName>
                                        </p:attrNameLst>
                                      </p:cBhvr>
                                      <p:to>
                                        <p:strVal val="visible"/>
                                      </p:to>
                                    </p:set>
                                    <p:animEffect transition="in" filter="wipe(down)">
                                      <p:cBhvr>
                                        <p:cTn id="132" dur="500"/>
                                        <p:tgtEl>
                                          <p:spTgt spid="68"/>
                                        </p:tgtEl>
                                      </p:cBhvr>
                                    </p:animEffect>
                                  </p:childTnLst>
                                </p:cTn>
                              </p:par>
                              <p:par>
                                <p:cTn id="133" presetID="22" presetClass="entr" presetSubtype="4" fill="hold" grpId="0" nodeType="withEffect">
                                  <p:stCondLst>
                                    <p:cond delay="400"/>
                                  </p:stCondLst>
                                  <p:childTnLst>
                                    <p:set>
                                      <p:cBhvr>
                                        <p:cTn id="134" dur="1" fill="hold">
                                          <p:stCondLst>
                                            <p:cond delay="0"/>
                                          </p:stCondLst>
                                        </p:cTn>
                                        <p:tgtEl>
                                          <p:spTgt spid="69"/>
                                        </p:tgtEl>
                                        <p:attrNameLst>
                                          <p:attrName>style.visibility</p:attrName>
                                        </p:attrNameLst>
                                      </p:cBhvr>
                                      <p:to>
                                        <p:strVal val="visible"/>
                                      </p:to>
                                    </p:set>
                                    <p:animEffect transition="in" filter="wipe(down)">
                                      <p:cBhvr>
                                        <p:cTn id="135" dur="500"/>
                                        <p:tgtEl>
                                          <p:spTgt spid="69"/>
                                        </p:tgtEl>
                                      </p:cBhvr>
                                    </p:animEffect>
                                  </p:childTnLst>
                                </p:cTn>
                              </p:par>
                              <p:par>
                                <p:cTn id="136" presetID="22" presetClass="entr" presetSubtype="4" fill="hold" grpId="0" nodeType="withEffect">
                                  <p:stCondLst>
                                    <p:cond delay="600"/>
                                  </p:stCondLst>
                                  <p:childTnLst>
                                    <p:set>
                                      <p:cBhvr>
                                        <p:cTn id="137" dur="1" fill="hold">
                                          <p:stCondLst>
                                            <p:cond delay="0"/>
                                          </p:stCondLst>
                                        </p:cTn>
                                        <p:tgtEl>
                                          <p:spTgt spid="70"/>
                                        </p:tgtEl>
                                        <p:attrNameLst>
                                          <p:attrName>style.visibility</p:attrName>
                                        </p:attrNameLst>
                                      </p:cBhvr>
                                      <p:to>
                                        <p:strVal val="visible"/>
                                      </p:to>
                                    </p:set>
                                    <p:animEffect transition="in" filter="wipe(down)">
                                      <p:cBhvr>
                                        <p:cTn id="138" dur="500"/>
                                        <p:tgtEl>
                                          <p:spTgt spid="70"/>
                                        </p:tgtEl>
                                      </p:cBhvr>
                                    </p:animEffect>
                                  </p:childTnLst>
                                </p:cTn>
                              </p:par>
                            </p:childTnLst>
                          </p:cTn>
                        </p:par>
                        <p:par>
                          <p:cTn id="139" fill="hold">
                            <p:stCondLst>
                              <p:cond delay="1600"/>
                            </p:stCondLst>
                            <p:childTnLst>
                              <p:par>
                                <p:cTn id="140" presetID="22" presetClass="entr" presetSubtype="4" fill="hold" grpId="0" nodeType="afterEffect">
                                  <p:stCondLst>
                                    <p:cond delay="0"/>
                                  </p:stCondLst>
                                  <p:childTnLst>
                                    <p:set>
                                      <p:cBhvr>
                                        <p:cTn id="141" dur="1" fill="hold">
                                          <p:stCondLst>
                                            <p:cond delay="0"/>
                                          </p:stCondLst>
                                        </p:cTn>
                                        <p:tgtEl>
                                          <p:spTgt spid="74"/>
                                        </p:tgtEl>
                                        <p:attrNameLst>
                                          <p:attrName>style.visibility</p:attrName>
                                        </p:attrNameLst>
                                      </p:cBhvr>
                                      <p:to>
                                        <p:strVal val="visible"/>
                                      </p:to>
                                    </p:set>
                                    <p:animEffect transition="in" filter="wipe(down)">
                                      <p:cBhvr>
                                        <p:cTn id="142" dur="500"/>
                                        <p:tgtEl>
                                          <p:spTgt spid="74"/>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73"/>
                                        </p:tgtEl>
                                        <p:attrNameLst>
                                          <p:attrName>style.visibility</p:attrName>
                                        </p:attrNameLst>
                                      </p:cBhvr>
                                      <p:to>
                                        <p:strVal val="visible"/>
                                      </p:to>
                                    </p:set>
                                    <p:animEffect transition="in" filter="wipe(down)">
                                      <p:cBhvr>
                                        <p:cTn id="145" dur="500"/>
                                        <p:tgtEl>
                                          <p:spTgt spid="73"/>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71"/>
                                        </p:tgtEl>
                                        <p:attrNameLst>
                                          <p:attrName>style.visibility</p:attrName>
                                        </p:attrNameLst>
                                      </p:cBhvr>
                                      <p:to>
                                        <p:strVal val="visible"/>
                                      </p:to>
                                    </p:set>
                                    <p:animEffect transition="in" filter="wipe(down)">
                                      <p:cBhvr>
                                        <p:cTn id="151" dur="500"/>
                                        <p:tgtEl>
                                          <p:spTgt spid="71"/>
                                        </p:tgtEl>
                                      </p:cBhvr>
                                    </p:animEffect>
                                  </p:childTnLst>
                                </p:cTn>
                              </p:par>
                            </p:childTnLst>
                          </p:cTn>
                        </p:par>
                      </p:childTnLst>
                    </p:cTn>
                  </p:par>
                  <p:par>
                    <p:cTn id="152" fill="hold">
                      <p:stCondLst>
                        <p:cond delay="indefinite"/>
                      </p:stCondLst>
                      <p:childTnLst>
                        <p:par>
                          <p:cTn id="153" fill="hold">
                            <p:stCondLst>
                              <p:cond delay="0"/>
                            </p:stCondLst>
                            <p:childTnLst>
                              <p:par>
                                <p:cTn id="154" presetID="45" presetClass="entr" presetSubtype="0" fill="hold" grpId="0" nodeType="clickEffect">
                                  <p:stCondLst>
                                    <p:cond delay="0"/>
                                  </p:stCondLst>
                                  <p:childTnLst>
                                    <p:set>
                                      <p:cBhvr>
                                        <p:cTn id="155" dur="1" fill="hold">
                                          <p:stCondLst>
                                            <p:cond delay="0"/>
                                          </p:stCondLst>
                                        </p:cTn>
                                        <p:tgtEl>
                                          <p:spTgt spid="87"/>
                                        </p:tgtEl>
                                        <p:attrNameLst>
                                          <p:attrName>style.visibility</p:attrName>
                                        </p:attrNameLst>
                                      </p:cBhvr>
                                      <p:to>
                                        <p:strVal val="visible"/>
                                      </p:to>
                                    </p:set>
                                    <p:animEffect transition="in" filter="fade">
                                      <p:cBhvr>
                                        <p:cTn id="156" dur="500"/>
                                        <p:tgtEl>
                                          <p:spTgt spid="87"/>
                                        </p:tgtEl>
                                      </p:cBhvr>
                                    </p:animEffect>
                                    <p:anim calcmode="lin" valueType="num">
                                      <p:cBhvr>
                                        <p:cTn id="157" dur="500" fill="hold"/>
                                        <p:tgtEl>
                                          <p:spTgt spid="87"/>
                                        </p:tgtEl>
                                        <p:attrNameLst>
                                          <p:attrName>ppt_w</p:attrName>
                                        </p:attrNameLst>
                                      </p:cBhvr>
                                      <p:tavLst>
                                        <p:tav tm="0" fmla="#ppt_w*sin(2.5*pi*$)">
                                          <p:val>
                                            <p:fltVal val="0"/>
                                          </p:val>
                                        </p:tav>
                                        <p:tav tm="100000">
                                          <p:val>
                                            <p:fltVal val="1"/>
                                          </p:val>
                                        </p:tav>
                                      </p:tavLst>
                                    </p:anim>
                                    <p:anim calcmode="lin" valueType="num">
                                      <p:cBhvr>
                                        <p:cTn id="158" dur="500" fill="hold"/>
                                        <p:tgtEl>
                                          <p:spTgt spid="87"/>
                                        </p:tgtEl>
                                        <p:attrNameLst>
                                          <p:attrName>ppt_h</p:attrName>
                                        </p:attrNameLst>
                                      </p:cBhvr>
                                      <p:tavLst>
                                        <p:tav tm="0">
                                          <p:val>
                                            <p:strVal val="#ppt_h"/>
                                          </p:val>
                                        </p:tav>
                                        <p:tav tm="100000">
                                          <p:val>
                                            <p:strVal val="#ppt_h"/>
                                          </p:val>
                                        </p:tav>
                                      </p:tavLst>
                                    </p:anim>
                                  </p:childTnLst>
                                </p:cTn>
                              </p:par>
                              <p:par>
                                <p:cTn id="159" presetID="45" presetClass="entr" presetSubtype="0" fill="hold" grpId="0" nodeType="withEffect">
                                  <p:stCondLst>
                                    <p:cond delay="0"/>
                                  </p:stCondLst>
                                  <p:childTnLst>
                                    <p:set>
                                      <p:cBhvr>
                                        <p:cTn id="160" dur="1" fill="hold">
                                          <p:stCondLst>
                                            <p:cond delay="0"/>
                                          </p:stCondLst>
                                        </p:cTn>
                                        <p:tgtEl>
                                          <p:spTgt spid="90"/>
                                        </p:tgtEl>
                                        <p:attrNameLst>
                                          <p:attrName>style.visibility</p:attrName>
                                        </p:attrNameLst>
                                      </p:cBhvr>
                                      <p:to>
                                        <p:strVal val="visible"/>
                                      </p:to>
                                    </p:set>
                                    <p:animEffect transition="in" filter="fade">
                                      <p:cBhvr>
                                        <p:cTn id="161" dur="500"/>
                                        <p:tgtEl>
                                          <p:spTgt spid="90"/>
                                        </p:tgtEl>
                                      </p:cBhvr>
                                    </p:animEffect>
                                    <p:anim calcmode="lin" valueType="num">
                                      <p:cBhvr>
                                        <p:cTn id="162" dur="500" fill="hold"/>
                                        <p:tgtEl>
                                          <p:spTgt spid="90"/>
                                        </p:tgtEl>
                                        <p:attrNameLst>
                                          <p:attrName>ppt_w</p:attrName>
                                        </p:attrNameLst>
                                      </p:cBhvr>
                                      <p:tavLst>
                                        <p:tav tm="0" fmla="#ppt_w*sin(2.5*pi*$)">
                                          <p:val>
                                            <p:fltVal val="0"/>
                                          </p:val>
                                        </p:tav>
                                        <p:tav tm="100000">
                                          <p:val>
                                            <p:fltVal val="1"/>
                                          </p:val>
                                        </p:tav>
                                      </p:tavLst>
                                    </p:anim>
                                    <p:anim calcmode="lin" valueType="num">
                                      <p:cBhvr>
                                        <p:cTn id="163" dur="500" fill="hold"/>
                                        <p:tgtEl>
                                          <p:spTgt spid="90"/>
                                        </p:tgtEl>
                                        <p:attrNameLst>
                                          <p:attrName>ppt_h</p:attrName>
                                        </p:attrNameLst>
                                      </p:cBhvr>
                                      <p:tavLst>
                                        <p:tav tm="0">
                                          <p:val>
                                            <p:strVal val="#ppt_h"/>
                                          </p:val>
                                        </p:tav>
                                        <p:tav tm="100000">
                                          <p:val>
                                            <p:strVal val="#ppt_h"/>
                                          </p:val>
                                        </p:tav>
                                      </p:tavLst>
                                    </p:anim>
                                  </p:childTnLst>
                                </p:cTn>
                              </p:par>
                            </p:childTnLst>
                          </p:cTn>
                        </p:par>
                        <p:par>
                          <p:cTn id="164" fill="hold">
                            <p:stCondLst>
                              <p:cond delay="500"/>
                            </p:stCondLst>
                            <p:childTnLst>
                              <p:par>
                                <p:cTn id="165" presetID="47" presetClass="entr" presetSubtype="0" fill="hold" grpId="0" nodeType="afterEffect">
                                  <p:stCondLst>
                                    <p:cond delay="0"/>
                                  </p:stCondLst>
                                  <p:childTnLst>
                                    <p:set>
                                      <p:cBhvr>
                                        <p:cTn id="166" dur="1" fill="hold">
                                          <p:stCondLst>
                                            <p:cond delay="0"/>
                                          </p:stCondLst>
                                        </p:cTn>
                                        <p:tgtEl>
                                          <p:spTgt spid="98"/>
                                        </p:tgtEl>
                                        <p:attrNameLst>
                                          <p:attrName>style.visibility</p:attrName>
                                        </p:attrNameLst>
                                      </p:cBhvr>
                                      <p:to>
                                        <p:strVal val="visible"/>
                                      </p:to>
                                    </p:set>
                                    <p:animEffect transition="in" filter="fade">
                                      <p:cBhvr>
                                        <p:cTn id="167" dur="1000"/>
                                        <p:tgtEl>
                                          <p:spTgt spid="98"/>
                                        </p:tgtEl>
                                      </p:cBhvr>
                                    </p:animEffect>
                                    <p:anim calcmode="lin" valueType="num">
                                      <p:cBhvr>
                                        <p:cTn id="168" dur="1000" fill="hold"/>
                                        <p:tgtEl>
                                          <p:spTgt spid="98"/>
                                        </p:tgtEl>
                                        <p:attrNameLst>
                                          <p:attrName>ppt_x</p:attrName>
                                        </p:attrNameLst>
                                      </p:cBhvr>
                                      <p:tavLst>
                                        <p:tav tm="0">
                                          <p:val>
                                            <p:strVal val="#ppt_x"/>
                                          </p:val>
                                        </p:tav>
                                        <p:tav tm="100000">
                                          <p:val>
                                            <p:strVal val="#ppt_x"/>
                                          </p:val>
                                        </p:tav>
                                      </p:tavLst>
                                    </p:anim>
                                    <p:anim calcmode="lin" valueType="num">
                                      <p:cBhvr>
                                        <p:cTn id="169" dur="1000" fill="hold"/>
                                        <p:tgtEl>
                                          <p:spTgt spid="98"/>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fade">
                                      <p:cBhvr>
                                        <p:cTn id="172" dur="1000"/>
                                        <p:tgtEl>
                                          <p:spTgt spid="97"/>
                                        </p:tgtEl>
                                      </p:cBhvr>
                                    </p:animEffect>
                                    <p:anim calcmode="lin" valueType="num">
                                      <p:cBhvr>
                                        <p:cTn id="173" dur="1000" fill="hold"/>
                                        <p:tgtEl>
                                          <p:spTgt spid="97"/>
                                        </p:tgtEl>
                                        <p:attrNameLst>
                                          <p:attrName>ppt_x</p:attrName>
                                        </p:attrNameLst>
                                      </p:cBhvr>
                                      <p:tavLst>
                                        <p:tav tm="0">
                                          <p:val>
                                            <p:strVal val="#ppt_x"/>
                                          </p:val>
                                        </p:tav>
                                        <p:tav tm="100000">
                                          <p:val>
                                            <p:strVal val="#ppt_x"/>
                                          </p:val>
                                        </p:tav>
                                      </p:tavLst>
                                    </p:anim>
                                    <p:anim calcmode="lin" valueType="num">
                                      <p:cBhvr>
                                        <p:cTn id="174" dur="1000" fill="hold"/>
                                        <p:tgtEl>
                                          <p:spTgt spid="97"/>
                                        </p:tgtEl>
                                        <p:attrNameLst>
                                          <p:attrName>ppt_y</p:attrName>
                                        </p:attrNameLst>
                                      </p:cBhvr>
                                      <p:tavLst>
                                        <p:tav tm="0">
                                          <p:val>
                                            <p:strVal val="#ppt_y-.1"/>
                                          </p:val>
                                        </p:tav>
                                        <p:tav tm="100000">
                                          <p:val>
                                            <p:strVal val="#ppt_y"/>
                                          </p:val>
                                        </p:tav>
                                      </p:tavLst>
                                    </p:anim>
                                  </p:childTnLst>
                                </p:cTn>
                              </p:par>
                              <p:par>
                                <p:cTn id="175" presetID="22" presetClass="entr" presetSubtype="4" fill="hold" grpId="0" nodeType="withEffect">
                                  <p:stCondLst>
                                    <p:cond delay="0"/>
                                  </p:stCondLst>
                                  <p:childTnLst>
                                    <p:set>
                                      <p:cBhvr>
                                        <p:cTn id="176" dur="1" fill="hold">
                                          <p:stCondLst>
                                            <p:cond delay="0"/>
                                          </p:stCondLst>
                                        </p:cTn>
                                        <p:tgtEl>
                                          <p:spTgt spid="75"/>
                                        </p:tgtEl>
                                        <p:attrNameLst>
                                          <p:attrName>style.visibility</p:attrName>
                                        </p:attrNameLst>
                                      </p:cBhvr>
                                      <p:to>
                                        <p:strVal val="visible"/>
                                      </p:to>
                                    </p:set>
                                    <p:animEffect transition="in" filter="wipe(down)">
                                      <p:cBhvr>
                                        <p:cTn id="177" dur="500"/>
                                        <p:tgtEl>
                                          <p:spTgt spid="75"/>
                                        </p:tgtEl>
                                      </p:cBhvr>
                                    </p:animEffect>
                                  </p:childTnLst>
                                </p:cTn>
                              </p:par>
                              <p:par>
                                <p:cTn id="178" presetID="22" presetClass="entr" presetSubtype="4" fill="hold" grpId="0" nodeType="withEffect">
                                  <p:stCondLst>
                                    <p:cond delay="200"/>
                                  </p:stCondLst>
                                  <p:childTnLst>
                                    <p:set>
                                      <p:cBhvr>
                                        <p:cTn id="179" dur="1" fill="hold">
                                          <p:stCondLst>
                                            <p:cond delay="0"/>
                                          </p:stCondLst>
                                        </p:cTn>
                                        <p:tgtEl>
                                          <p:spTgt spid="76"/>
                                        </p:tgtEl>
                                        <p:attrNameLst>
                                          <p:attrName>style.visibility</p:attrName>
                                        </p:attrNameLst>
                                      </p:cBhvr>
                                      <p:to>
                                        <p:strVal val="visible"/>
                                      </p:to>
                                    </p:set>
                                    <p:animEffect transition="in" filter="wipe(down)">
                                      <p:cBhvr>
                                        <p:cTn id="180" dur="500"/>
                                        <p:tgtEl>
                                          <p:spTgt spid="76"/>
                                        </p:tgtEl>
                                      </p:cBhvr>
                                    </p:animEffect>
                                  </p:childTnLst>
                                </p:cTn>
                              </p:par>
                              <p:par>
                                <p:cTn id="181" presetID="22" presetClass="entr" presetSubtype="4" fill="hold" grpId="0" nodeType="withEffect">
                                  <p:stCondLst>
                                    <p:cond delay="400"/>
                                  </p:stCondLst>
                                  <p:childTnLst>
                                    <p:set>
                                      <p:cBhvr>
                                        <p:cTn id="182" dur="1" fill="hold">
                                          <p:stCondLst>
                                            <p:cond delay="0"/>
                                          </p:stCondLst>
                                        </p:cTn>
                                        <p:tgtEl>
                                          <p:spTgt spid="77"/>
                                        </p:tgtEl>
                                        <p:attrNameLst>
                                          <p:attrName>style.visibility</p:attrName>
                                        </p:attrNameLst>
                                      </p:cBhvr>
                                      <p:to>
                                        <p:strVal val="visible"/>
                                      </p:to>
                                    </p:set>
                                    <p:animEffect transition="in" filter="wipe(down)">
                                      <p:cBhvr>
                                        <p:cTn id="183" dur="500"/>
                                        <p:tgtEl>
                                          <p:spTgt spid="77"/>
                                        </p:tgtEl>
                                      </p:cBhvr>
                                    </p:animEffect>
                                  </p:childTnLst>
                                </p:cTn>
                              </p:par>
                              <p:par>
                                <p:cTn id="184" presetID="22" presetClass="entr" presetSubtype="4" fill="hold" grpId="0" nodeType="withEffect">
                                  <p:stCondLst>
                                    <p:cond delay="600"/>
                                  </p:stCondLst>
                                  <p:childTnLst>
                                    <p:set>
                                      <p:cBhvr>
                                        <p:cTn id="185" dur="1" fill="hold">
                                          <p:stCondLst>
                                            <p:cond delay="0"/>
                                          </p:stCondLst>
                                        </p:cTn>
                                        <p:tgtEl>
                                          <p:spTgt spid="78"/>
                                        </p:tgtEl>
                                        <p:attrNameLst>
                                          <p:attrName>style.visibility</p:attrName>
                                        </p:attrNameLst>
                                      </p:cBhvr>
                                      <p:to>
                                        <p:strVal val="visible"/>
                                      </p:to>
                                    </p:set>
                                    <p:animEffect transition="in" filter="wipe(down)">
                                      <p:cBhvr>
                                        <p:cTn id="186" dur="500"/>
                                        <p:tgtEl>
                                          <p:spTgt spid="78"/>
                                        </p:tgtEl>
                                      </p:cBhvr>
                                    </p:animEffect>
                                  </p:childTnLst>
                                </p:cTn>
                              </p:par>
                            </p:childTnLst>
                          </p:cTn>
                        </p:par>
                        <p:par>
                          <p:cTn id="187" fill="hold">
                            <p:stCondLst>
                              <p:cond delay="1600"/>
                            </p:stCondLst>
                            <p:childTnLst>
                              <p:par>
                                <p:cTn id="188" presetID="22" presetClass="entr" presetSubtype="4" fill="hold" grpId="0" nodeType="afterEffect">
                                  <p:stCondLst>
                                    <p:cond delay="0"/>
                                  </p:stCondLst>
                                  <p:childTnLst>
                                    <p:set>
                                      <p:cBhvr>
                                        <p:cTn id="189" dur="1" fill="hold">
                                          <p:stCondLst>
                                            <p:cond delay="0"/>
                                          </p:stCondLst>
                                        </p:cTn>
                                        <p:tgtEl>
                                          <p:spTgt spid="82"/>
                                        </p:tgtEl>
                                        <p:attrNameLst>
                                          <p:attrName>style.visibility</p:attrName>
                                        </p:attrNameLst>
                                      </p:cBhvr>
                                      <p:to>
                                        <p:strVal val="visible"/>
                                      </p:to>
                                    </p:set>
                                    <p:animEffect transition="in" filter="wipe(down)">
                                      <p:cBhvr>
                                        <p:cTn id="190" dur="500"/>
                                        <p:tgtEl>
                                          <p:spTgt spid="82"/>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81"/>
                                        </p:tgtEl>
                                        <p:attrNameLst>
                                          <p:attrName>style.visibility</p:attrName>
                                        </p:attrNameLst>
                                      </p:cBhvr>
                                      <p:to>
                                        <p:strVal val="visible"/>
                                      </p:to>
                                    </p:set>
                                    <p:animEffect transition="in" filter="wipe(down)">
                                      <p:cBhvr>
                                        <p:cTn id="193" dur="500"/>
                                        <p:tgtEl>
                                          <p:spTgt spid="81"/>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down)">
                                      <p:cBhvr>
                                        <p:cTn id="196" dur="500"/>
                                        <p:tgtEl>
                                          <p:spTgt spid="80"/>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79"/>
                                        </p:tgtEl>
                                        <p:attrNameLst>
                                          <p:attrName>style.visibility</p:attrName>
                                        </p:attrNameLst>
                                      </p:cBhvr>
                                      <p:to>
                                        <p:strVal val="visible"/>
                                      </p:to>
                                    </p:set>
                                    <p:animEffect transition="in" filter="wipe(down)">
                                      <p:cBhvr>
                                        <p:cTn id="19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p:bldP spid="92" grpId="0"/>
      <p:bldP spid="93" grpId="0"/>
      <p:bldP spid="94" grpId="0"/>
      <p:bldP spid="95" grpId="0"/>
      <p:bldP spid="96" grpId="0"/>
      <p:bldP spid="97" grpId="0"/>
      <p:bldP spid="9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graphicFrame>
        <p:nvGraphicFramePr>
          <p:cNvPr id="3" name="图表 2"/>
          <p:cNvGraphicFramePr/>
          <p:nvPr>
            <p:extLst>
              <p:ext uri="{D42A27DB-BD31-4B8C-83A1-F6EECF244321}">
                <p14:modId xmlns:p14="http://schemas.microsoft.com/office/powerpoint/2010/main" val="2436919736"/>
              </p:ext>
            </p:extLst>
          </p:nvPr>
        </p:nvGraphicFramePr>
        <p:xfrm>
          <a:off x="5711510" y="1893489"/>
          <a:ext cx="3558384" cy="3551736"/>
        </p:xfrm>
        <a:graphic>
          <a:graphicData uri="http://schemas.openxmlformats.org/drawingml/2006/chart">
            <c:chart xmlns:c="http://schemas.openxmlformats.org/drawingml/2006/chart" xmlns:r="http://schemas.openxmlformats.org/officeDocument/2006/relationships" r:id="rId3"/>
          </a:graphicData>
        </a:graphic>
      </p:graphicFrame>
      <p:sp>
        <p:nvSpPr>
          <p:cNvPr id="4" name="椭圆 3"/>
          <p:cNvSpPr/>
          <p:nvPr/>
        </p:nvSpPr>
        <p:spPr>
          <a:xfrm>
            <a:off x="6581942" y="2760546"/>
            <a:ext cx="1817520" cy="1817622"/>
          </a:xfrm>
          <a:prstGeom prst="ellipse">
            <a:avLst/>
          </a:prstGeom>
          <a:noFill/>
          <a:ln>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solidFill>
                  <a:schemeClr val="tx1">
                    <a:lumMod val="75000"/>
                    <a:lumOff val="25000"/>
                  </a:schemeClr>
                </a:solidFill>
                <a:latin typeface="微软雅黑" pitchFamily="34" charset="-122"/>
                <a:ea typeface="微软雅黑" pitchFamily="34" charset="-122"/>
              </a:rPr>
              <a:t>添加标题</a:t>
            </a:r>
          </a:p>
        </p:txBody>
      </p:sp>
      <p:sp>
        <p:nvSpPr>
          <p:cNvPr id="5" name="TextBox 4"/>
          <p:cNvSpPr txBox="1"/>
          <p:nvPr/>
        </p:nvSpPr>
        <p:spPr>
          <a:xfrm>
            <a:off x="3531862" y="2346104"/>
            <a:ext cx="617145" cy="712588"/>
          </a:xfrm>
          <a:prstGeom prst="rect">
            <a:avLst/>
          </a:prstGeom>
          <a:noFill/>
        </p:spPr>
        <p:txBody>
          <a:bodyPr wrap="none" lIns="70564" tIns="35282" rIns="70564" bIns="35282" rtlCol="0">
            <a:spAutoFit/>
          </a:bodyPr>
          <a:lstStyle/>
          <a:p>
            <a:r>
              <a:rPr lang="en-US" altLang="zh-CN" sz="4200">
                <a:solidFill>
                  <a:srgbClr val="161D25"/>
                </a:solidFill>
                <a:latin typeface="Bebas" pitchFamily="2" charset="0"/>
              </a:rPr>
              <a:t>12</a:t>
            </a:r>
            <a:endParaRPr lang="zh-CN" altLang="en-US" sz="4200">
              <a:solidFill>
                <a:srgbClr val="161D25"/>
              </a:solidFill>
              <a:latin typeface="Bebas" pitchFamily="2" charset="0"/>
            </a:endParaRPr>
          </a:p>
        </p:txBody>
      </p:sp>
      <p:sp>
        <p:nvSpPr>
          <p:cNvPr id="6" name="TextBox 5"/>
          <p:cNvSpPr txBox="1"/>
          <p:nvPr/>
        </p:nvSpPr>
        <p:spPr>
          <a:xfrm>
            <a:off x="9046653" y="2346104"/>
            <a:ext cx="713438" cy="712588"/>
          </a:xfrm>
          <a:prstGeom prst="rect">
            <a:avLst/>
          </a:prstGeom>
          <a:noFill/>
        </p:spPr>
        <p:txBody>
          <a:bodyPr wrap="none" lIns="70564" tIns="35282" rIns="70564" bIns="35282" rtlCol="0">
            <a:spAutoFit/>
          </a:bodyPr>
          <a:lstStyle/>
          <a:p>
            <a:r>
              <a:rPr lang="en-US" altLang="zh-CN" sz="4200">
                <a:solidFill>
                  <a:srgbClr val="161D25"/>
                </a:solidFill>
                <a:latin typeface="Bebas" pitchFamily="2" charset="0"/>
              </a:rPr>
              <a:t>08</a:t>
            </a:r>
            <a:endParaRPr lang="zh-CN" altLang="en-US" sz="4200">
              <a:solidFill>
                <a:srgbClr val="161D25"/>
              </a:solidFill>
              <a:latin typeface="Bebas" pitchFamily="2" charset="0"/>
            </a:endParaRPr>
          </a:p>
        </p:txBody>
      </p:sp>
      <p:sp>
        <p:nvSpPr>
          <p:cNvPr id="7" name="TextBox 6"/>
          <p:cNvSpPr txBox="1"/>
          <p:nvPr/>
        </p:nvSpPr>
        <p:spPr>
          <a:xfrm>
            <a:off x="3531862" y="4146655"/>
            <a:ext cx="712745" cy="712588"/>
          </a:xfrm>
          <a:prstGeom prst="rect">
            <a:avLst/>
          </a:prstGeom>
          <a:noFill/>
        </p:spPr>
        <p:txBody>
          <a:bodyPr wrap="none" lIns="70564" tIns="35282" rIns="70564" bIns="35282" rtlCol="0">
            <a:spAutoFit/>
          </a:bodyPr>
          <a:lstStyle/>
          <a:p>
            <a:r>
              <a:rPr lang="en-US" altLang="zh-CN" sz="4200">
                <a:solidFill>
                  <a:srgbClr val="161D25"/>
                </a:solidFill>
                <a:latin typeface="Bebas" pitchFamily="2" charset="0"/>
              </a:rPr>
              <a:t>20</a:t>
            </a:r>
            <a:endParaRPr lang="zh-CN" altLang="en-US" sz="4200">
              <a:solidFill>
                <a:srgbClr val="161D25"/>
              </a:solidFill>
              <a:latin typeface="Bebas" pitchFamily="2" charset="0"/>
            </a:endParaRPr>
          </a:p>
        </p:txBody>
      </p:sp>
      <p:sp>
        <p:nvSpPr>
          <p:cNvPr id="8" name="TextBox 7"/>
          <p:cNvSpPr txBox="1"/>
          <p:nvPr/>
        </p:nvSpPr>
        <p:spPr>
          <a:xfrm>
            <a:off x="9046653" y="4146655"/>
            <a:ext cx="696565" cy="712588"/>
          </a:xfrm>
          <a:prstGeom prst="rect">
            <a:avLst/>
          </a:prstGeom>
          <a:noFill/>
        </p:spPr>
        <p:txBody>
          <a:bodyPr wrap="none" lIns="70564" tIns="35282" rIns="70564" bIns="35282" rtlCol="0">
            <a:spAutoFit/>
          </a:bodyPr>
          <a:lstStyle/>
          <a:p>
            <a:r>
              <a:rPr lang="en-US" altLang="zh-CN" sz="4200">
                <a:solidFill>
                  <a:srgbClr val="161D25"/>
                </a:solidFill>
                <a:latin typeface="Bebas" pitchFamily="2" charset="0"/>
              </a:rPr>
              <a:t>60</a:t>
            </a:r>
            <a:endParaRPr lang="zh-CN" altLang="en-US" sz="4200">
              <a:solidFill>
                <a:srgbClr val="161D25"/>
              </a:solidFill>
              <a:latin typeface="Bebas" pitchFamily="2" charset="0"/>
            </a:endParaRPr>
          </a:p>
        </p:txBody>
      </p:sp>
      <p:sp>
        <p:nvSpPr>
          <p:cNvPr id="9" name="TextBox 8"/>
          <p:cNvSpPr txBox="1"/>
          <p:nvPr/>
        </p:nvSpPr>
        <p:spPr>
          <a:xfrm>
            <a:off x="4190294" y="2748933"/>
            <a:ext cx="1688888" cy="627078"/>
          </a:xfrm>
          <a:prstGeom prst="rect">
            <a:avLst/>
          </a:prstGeom>
          <a:noFill/>
        </p:spPr>
        <p:txBody>
          <a:bodyPr wrap="square" lIns="70564" tIns="35282" rIns="70564" bIns="35282" rtlCol="0">
            <a:spAutoFit/>
          </a:bodyPr>
          <a:lstStyle/>
          <a:p>
            <a:pPr algn="just">
              <a:lnSpc>
                <a:spcPct val="130000"/>
              </a:lnSpc>
            </a:pPr>
            <a:r>
              <a:rPr lang="zh-CN" altLang="en-US" sz="9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tx1">
                    <a:lumMod val="75000"/>
                    <a:lumOff val="25000"/>
                  </a:schemeClr>
                </a:solidFill>
                <a:latin typeface="微软雅黑" pitchFamily="34" charset="-122"/>
                <a:ea typeface="微软雅黑" pitchFamily="34" charset="-122"/>
              </a:rPr>
              <a:t>文字。</a:t>
            </a:r>
          </a:p>
        </p:txBody>
      </p:sp>
      <p:sp>
        <p:nvSpPr>
          <p:cNvPr id="10" name="TextBox 9"/>
          <p:cNvSpPr txBox="1"/>
          <p:nvPr/>
        </p:nvSpPr>
        <p:spPr>
          <a:xfrm>
            <a:off x="4190294" y="2392639"/>
            <a:ext cx="1369235" cy="369332"/>
          </a:xfrm>
          <a:prstGeom prst="rect">
            <a:avLst/>
          </a:prstGeom>
          <a:noFill/>
        </p:spPr>
        <p:txBody>
          <a:bodyPr wrap="square" lIns="70564" tIns="0" rIns="70564" bIns="0" rtlCol="0" anchor="t">
            <a:spAutoFit/>
          </a:bodyPr>
          <a:lstStyle/>
          <a:p>
            <a:pPr>
              <a:lnSpc>
                <a:spcPct val="150000"/>
              </a:lnSpc>
            </a:pPr>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11" name="TextBox 10"/>
          <p:cNvSpPr txBox="1"/>
          <p:nvPr/>
        </p:nvSpPr>
        <p:spPr>
          <a:xfrm>
            <a:off x="9760091" y="2748933"/>
            <a:ext cx="1688888" cy="627078"/>
          </a:xfrm>
          <a:prstGeom prst="rect">
            <a:avLst/>
          </a:prstGeom>
          <a:noFill/>
        </p:spPr>
        <p:txBody>
          <a:bodyPr wrap="square" lIns="70564" tIns="35282" rIns="70564" bIns="35282" rtlCol="0">
            <a:spAutoFit/>
          </a:bodyPr>
          <a:lstStyle/>
          <a:p>
            <a:pPr algn="just">
              <a:lnSpc>
                <a:spcPct val="130000"/>
              </a:lnSpc>
            </a:pPr>
            <a:r>
              <a:rPr lang="zh-CN" altLang="en-US" sz="9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tx1">
                    <a:lumMod val="75000"/>
                    <a:lumOff val="25000"/>
                  </a:schemeClr>
                </a:solidFill>
                <a:latin typeface="微软雅黑" pitchFamily="34" charset="-122"/>
                <a:ea typeface="微软雅黑" pitchFamily="34" charset="-122"/>
              </a:rPr>
              <a:t>文字。</a:t>
            </a:r>
          </a:p>
        </p:txBody>
      </p:sp>
      <p:sp>
        <p:nvSpPr>
          <p:cNvPr id="12" name="TextBox 11"/>
          <p:cNvSpPr txBox="1"/>
          <p:nvPr/>
        </p:nvSpPr>
        <p:spPr>
          <a:xfrm>
            <a:off x="9760091" y="2392639"/>
            <a:ext cx="1369235" cy="369332"/>
          </a:xfrm>
          <a:prstGeom prst="rect">
            <a:avLst/>
          </a:prstGeom>
          <a:noFill/>
        </p:spPr>
        <p:txBody>
          <a:bodyPr wrap="square" lIns="70564" tIns="0" rIns="70564" bIns="0" rtlCol="0" anchor="t">
            <a:spAutoFit/>
          </a:bodyPr>
          <a:lstStyle/>
          <a:p>
            <a:pPr>
              <a:lnSpc>
                <a:spcPct val="150000"/>
              </a:lnSpc>
            </a:pPr>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13" name="TextBox 12"/>
          <p:cNvSpPr txBox="1"/>
          <p:nvPr/>
        </p:nvSpPr>
        <p:spPr>
          <a:xfrm>
            <a:off x="4190294" y="4602780"/>
            <a:ext cx="1688888" cy="627078"/>
          </a:xfrm>
          <a:prstGeom prst="rect">
            <a:avLst/>
          </a:prstGeom>
          <a:noFill/>
        </p:spPr>
        <p:txBody>
          <a:bodyPr wrap="square" lIns="70564" tIns="35282" rIns="70564" bIns="35282" rtlCol="0">
            <a:spAutoFit/>
          </a:bodyPr>
          <a:lstStyle/>
          <a:p>
            <a:pPr algn="just">
              <a:lnSpc>
                <a:spcPct val="130000"/>
              </a:lnSpc>
            </a:pPr>
            <a:r>
              <a:rPr lang="zh-CN" altLang="en-US" sz="9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tx1">
                    <a:lumMod val="75000"/>
                    <a:lumOff val="25000"/>
                  </a:schemeClr>
                </a:solidFill>
                <a:latin typeface="微软雅黑" pitchFamily="34" charset="-122"/>
                <a:ea typeface="微软雅黑" pitchFamily="34" charset="-122"/>
              </a:rPr>
              <a:t>文字。</a:t>
            </a:r>
          </a:p>
        </p:txBody>
      </p:sp>
      <p:sp>
        <p:nvSpPr>
          <p:cNvPr id="14" name="TextBox 13"/>
          <p:cNvSpPr txBox="1"/>
          <p:nvPr/>
        </p:nvSpPr>
        <p:spPr>
          <a:xfrm>
            <a:off x="4190294" y="4246486"/>
            <a:ext cx="1369235" cy="369332"/>
          </a:xfrm>
          <a:prstGeom prst="rect">
            <a:avLst/>
          </a:prstGeom>
          <a:noFill/>
        </p:spPr>
        <p:txBody>
          <a:bodyPr wrap="square" lIns="70564" tIns="0" rIns="70564" bIns="0" rtlCol="0" anchor="t">
            <a:spAutoFit/>
          </a:bodyPr>
          <a:lstStyle/>
          <a:p>
            <a:pPr>
              <a:lnSpc>
                <a:spcPct val="150000"/>
              </a:lnSpc>
            </a:pPr>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15" name="TextBox 14"/>
          <p:cNvSpPr txBox="1"/>
          <p:nvPr/>
        </p:nvSpPr>
        <p:spPr>
          <a:xfrm>
            <a:off x="9760091" y="4602780"/>
            <a:ext cx="1688888" cy="627078"/>
          </a:xfrm>
          <a:prstGeom prst="rect">
            <a:avLst/>
          </a:prstGeom>
          <a:noFill/>
        </p:spPr>
        <p:txBody>
          <a:bodyPr wrap="square" lIns="70564" tIns="35282" rIns="70564" bIns="35282" rtlCol="0">
            <a:spAutoFit/>
          </a:bodyPr>
          <a:lstStyle/>
          <a:p>
            <a:pPr algn="just">
              <a:lnSpc>
                <a:spcPct val="130000"/>
              </a:lnSpc>
            </a:pPr>
            <a:r>
              <a:rPr lang="zh-CN" altLang="en-US" sz="9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tx1">
                    <a:lumMod val="75000"/>
                    <a:lumOff val="25000"/>
                  </a:schemeClr>
                </a:solidFill>
                <a:latin typeface="微软雅黑" pitchFamily="34" charset="-122"/>
                <a:ea typeface="微软雅黑" pitchFamily="34" charset="-122"/>
              </a:rPr>
              <a:t>文字。</a:t>
            </a:r>
          </a:p>
        </p:txBody>
      </p:sp>
      <p:sp>
        <p:nvSpPr>
          <p:cNvPr id="16" name="TextBox 15"/>
          <p:cNvSpPr txBox="1"/>
          <p:nvPr/>
        </p:nvSpPr>
        <p:spPr>
          <a:xfrm>
            <a:off x="9760091" y="4246486"/>
            <a:ext cx="1369235" cy="369332"/>
          </a:xfrm>
          <a:prstGeom prst="rect">
            <a:avLst/>
          </a:prstGeom>
          <a:noFill/>
        </p:spPr>
        <p:txBody>
          <a:bodyPr wrap="square" lIns="70564" tIns="0" rIns="70564" bIns="0" rtlCol="0" anchor="t">
            <a:spAutoFit/>
          </a:bodyPr>
          <a:lstStyle/>
          <a:p>
            <a:pPr>
              <a:lnSpc>
                <a:spcPct val="150000"/>
              </a:lnSpc>
            </a:pPr>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 calcmode="lin" valueType="num">
                                      <p:cBhvr>
                                        <p:cTn id="14" dur="500" fill="hold"/>
                                        <p:tgtEl>
                                          <p:spTgt spid="4"/>
                                        </p:tgtEl>
                                        <p:attrNameLst>
                                          <p:attrName>style.rotation</p:attrName>
                                        </p:attrNameLst>
                                      </p:cBhvr>
                                      <p:tavLst>
                                        <p:tav tm="0">
                                          <p:val>
                                            <p:fltVal val="360"/>
                                          </p:val>
                                        </p:tav>
                                        <p:tav tm="100000">
                                          <p:val>
                                            <p:fltVal val="0"/>
                                          </p:val>
                                        </p:tav>
                                      </p:tavLst>
                                    </p:anim>
                                    <p:animEffect transition="in" filter="fade">
                                      <p:cBhvr>
                                        <p:cTn id="15" dur="500"/>
                                        <p:tgtEl>
                                          <p:spTgt spid="4"/>
                                        </p:tgtEl>
                                      </p:cBhvr>
                                    </p:animEffect>
                                  </p:childTnLst>
                                </p:cTn>
                              </p:par>
                            </p:childTnLst>
                          </p:cTn>
                        </p:par>
                        <p:par>
                          <p:cTn id="16" fill="hold">
                            <p:stCondLst>
                              <p:cond delay="500"/>
                            </p:stCondLst>
                            <p:childTnLst>
                              <p:par>
                                <p:cTn id="17" presetID="23" presetClass="entr" presetSubtype="16"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childTnLst>
                          </p:cTn>
                        </p:par>
                        <p:par>
                          <p:cTn id="21" fill="hold">
                            <p:stCondLst>
                              <p:cond delay="1000"/>
                            </p:stCondLst>
                            <p:childTnLst>
                              <p:par>
                                <p:cTn id="22" presetID="12" presetClass="entr" presetSubtype="4" fill="hold" grpId="0" nodeType="afterEffect">
                                  <p:stCondLst>
                                    <p:cond delay="0"/>
                                  </p:stCondLst>
                                  <p:iterate type="lt">
                                    <p:tmPct val="3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p:tgtEl>
                                          <p:spTgt spid="5"/>
                                        </p:tgtEl>
                                        <p:attrNameLst>
                                          <p:attrName>ppt_y</p:attrName>
                                        </p:attrNameLst>
                                      </p:cBhvr>
                                      <p:tavLst>
                                        <p:tav tm="0">
                                          <p:val>
                                            <p:strVal val="#ppt_y+#ppt_h*1.125000"/>
                                          </p:val>
                                        </p:tav>
                                        <p:tav tm="100000">
                                          <p:val>
                                            <p:strVal val="#ppt_y"/>
                                          </p:val>
                                        </p:tav>
                                      </p:tavLst>
                                    </p:anim>
                                    <p:animEffect transition="in" filter="wipe(up)">
                                      <p:cBhvr>
                                        <p:cTn id="25" dur="500"/>
                                        <p:tgtEl>
                                          <p:spTgt spid="5"/>
                                        </p:tgtEl>
                                      </p:cBhvr>
                                    </p:animEffect>
                                  </p:childTnLst>
                                </p:cTn>
                              </p:par>
                              <p:par>
                                <p:cTn id="26" presetID="12" presetClass="entr" presetSubtype="4" fill="hold" grpId="0" nodeType="withEffect">
                                  <p:stCondLst>
                                    <p:cond delay="0"/>
                                  </p:stCondLst>
                                  <p:iterate type="lt">
                                    <p:tmPct val="30000"/>
                                  </p:iterate>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p:tgtEl>
                                          <p:spTgt spid="6"/>
                                        </p:tgtEl>
                                        <p:attrNameLst>
                                          <p:attrName>ppt_y</p:attrName>
                                        </p:attrNameLst>
                                      </p:cBhvr>
                                      <p:tavLst>
                                        <p:tav tm="0">
                                          <p:val>
                                            <p:strVal val="#ppt_y+#ppt_h*1.125000"/>
                                          </p:val>
                                        </p:tav>
                                        <p:tav tm="100000">
                                          <p:val>
                                            <p:strVal val="#ppt_y"/>
                                          </p:val>
                                        </p:tav>
                                      </p:tavLst>
                                    </p:anim>
                                    <p:animEffect transition="in" filter="wipe(up)">
                                      <p:cBhvr>
                                        <p:cTn id="29" dur="500"/>
                                        <p:tgtEl>
                                          <p:spTgt spid="6"/>
                                        </p:tgtEl>
                                      </p:cBhvr>
                                    </p:animEffect>
                                  </p:childTnLst>
                                </p:cTn>
                              </p:par>
                              <p:par>
                                <p:cTn id="30" presetID="12" presetClass="entr" presetSubtype="4" fill="hold" grpId="0" nodeType="withEffect">
                                  <p:stCondLst>
                                    <p:cond delay="0"/>
                                  </p:stCondLst>
                                  <p:iterate type="lt">
                                    <p:tmPct val="30000"/>
                                  </p:iterate>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p:tgtEl>
                                          <p:spTgt spid="7"/>
                                        </p:tgtEl>
                                        <p:attrNameLst>
                                          <p:attrName>ppt_y</p:attrName>
                                        </p:attrNameLst>
                                      </p:cBhvr>
                                      <p:tavLst>
                                        <p:tav tm="0">
                                          <p:val>
                                            <p:strVal val="#ppt_y+#ppt_h*1.125000"/>
                                          </p:val>
                                        </p:tav>
                                        <p:tav tm="100000">
                                          <p:val>
                                            <p:strVal val="#ppt_y"/>
                                          </p:val>
                                        </p:tav>
                                      </p:tavLst>
                                    </p:anim>
                                    <p:animEffect transition="in" filter="wipe(up)">
                                      <p:cBhvr>
                                        <p:cTn id="33" dur="500"/>
                                        <p:tgtEl>
                                          <p:spTgt spid="7"/>
                                        </p:tgtEl>
                                      </p:cBhvr>
                                    </p:animEffect>
                                  </p:childTnLst>
                                </p:cTn>
                              </p:par>
                              <p:par>
                                <p:cTn id="34" presetID="12" presetClass="entr" presetSubtype="4" fill="hold" grpId="0" nodeType="withEffect">
                                  <p:stCondLst>
                                    <p:cond delay="0"/>
                                  </p:stCondLst>
                                  <p:iterate type="lt">
                                    <p:tmPct val="30000"/>
                                  </p:iterate>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p:tgtEl>
                                          <p:spTgt spid="8"/>
                                        </p:tgtEl>
                                        <p:attrNameLst>
                                          <p:attrName>ppt_y</p:attrName>
                                        </p:attrNameLst>
                                      </p:cBhvr>
                                      <p:tavLst>
                                        <p:tav tm="0">
                                          <p:val>
                                            <p:strVal val="#ppt_y+#ppt_h*1.125000"/>
                                          </p:val>
                                        </p:tav>
                                        <p:tav tm="100000">
                                          <p:val>
                                            <p:strVal val="#ppt_y"/>
                                          </p:val>
                                        </p:tav>
                                      </p:tavLst>
                                    </p:anim>
                                    <p:animEffect transition="in" filter="wipe(up)">
                                      <p:cBhvr>
                                        <p:cTn id="37" dur="500"/>
                                        <p:tgtEl>
                                          <p:spTgt spid="8"/>
                                        </p:tgtEl>
                                      </p:cBhvr>
                                    </p:animEffect>
                                  </p:childTnLst>
                                </p:cTn>
                              </p:par>
                            </p:childTnLst>
                          </p:cTn>
                        </p:par>
                        <p:par>
                          <p:cTn id="38" fill="hold">
                            <p:stCondLst>
                              <p:cond delay="1650"/>
                            </p:stCondLst>
                            <p:childTnLst>
                              <p:par>
                                <p:cTn id="39" presetID="2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P spid="4" grpId="0" animBg="1"/>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6" name="Freeform 23"/>
          <p:cNvSpPr>
            <a:spLocks/>
          </p:cNvSpPr>
          <p:nvPr/>
        </p:nvSpPr>
        <p:spPr bwMode="auto">
          <a:xfrm>
            <a:off x="6722850" y="3270550"/>
            <a:ext cx="1160399" cy="1165715"/>
          </a:xfrm>
          <a:custGeom>
            <a:avLst/>
            <a:gdLst>
              <a:gd name="T0" fmla="*/ 14 w 187"/>
              <a:gd name="T1" fmla="*/ 0 h 188"/>
              <a:gd name="T2" fmla="*/ 173 w 187"/>
              <a:gd name="T3" fmla="*/ 0 h 188"/>
              <a:gd name="T4" fmla="*/ 187 w 187"/>
              <a:gd name="T5" fmla="*/ 14 h 188"/>
              <a:gd name="T6" fmla="*/ 187 w 187"/>
              <a:gd name="T7" fmla="*/ 174 h 188"/>
              <a:gd name="T8" fmla="*/ 173 w 187"/>
              <a:gd name="T9" fmla="*/ 188 h 188"/>
              <a:gd name="T10" fmla="*/ 14 w 187"/>
              <a:gd name="T11" fmla="*/ 188 h 188"/>
              <a:gd name="T12" fmla="*/ 0 w 187"/>
              <a:gd name="T13" fmla="*/ 174 h 188"/>
              <a:gd name="T14" fmla="*/ 0 w 187"/>
              <a:gd name="T15" fmla="*/ 14 h 188"/>
              <a:gd name="T16" fmla="*/ 14 w 187"/>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8">
                <a:moveTo>
                  <a:pt x="14" y="0"/>
                </a:moveTo>
                <a:cubicBezTo>
                  <a:pt x="173" y="0"/>
                  <a:pt x="173" y="0"/>
                  <a:pt x="173" y="0"/>
                </a:cubicBezTo>
                <a:cubicBezTo>
                  <a:pt x="181" y="0"/>
                  <a:pt x="187" y="6"/>
                  <a:pt x="187" y="14"/>
                </a:cubicBezTo>
                <a:cubicBezTo>
                  <a:pt x="187" y="174"/>
                  <a:pt x="187" y="174"/>
                  <a:pt x="187" y="174"/>
                </a:cubicBezTo>
                <a:cubicBezTo>
                  <a:pt x="187" y="181"/>
                  <a:pt x="181" y="188"/>
                  <a:pt x="173" y="188"/>
                </a:cubicBezTo>
                <a:cubicBezTo>
                  <a:pt x="14" y="188"/>
                  <a:pt x="14" y="188"/>
                  <a:pt x="14" y="188"/>
                </a:cubicBezTo>
                <a:cubicBezTo>
                  <a:pt x="6" y="188"/>
                  <a:pt x="0" y="181"/>
                  <a:pt x="0" y="174"/>
                </a:cubicBezTo>
                <a:cubicBezTo>
                  <a:pt x="0" y="14"/>
                  <a:pt x="0" y="14"/>
                  <a:pt x="0" y="14"/>
                </a:cubicBezTo>
                <a:cubicBezTo>
                  <a:pt x="0" y="6"/>
                  <a:pt x="6" y="0"/>
                  <a:pt x="14" y="0"/>
                </a:cubicBezTo>
                <a:close/>
              </a:path>
            </a:pathLst>
          </a:custGeom>
          <a:solidFill>
            <a:srgbClr val="161D25"/>
          </a:solidFill>
          <a:ln>
            <a:noFill/>
          </a:ln>
        </p:spPr>
        <p:txBody>
          <a:bodyPr vert="horz" wrap="square" lIns="70564" tIns="35282" rIns="70564" bIns="35282" numCol="1" anchor="ctr" anchorCtr="0" compatLnSpc="1">
            <a:prstTxWarp prst="textNoShape">
              <a:avLst/>
            </a:prstTxWarp>
          </a:bodyPr>
          <a:lstStyle/>
          <a:p>
            <a:pPr algn="ctr"/>
            <a:r>
              <a:rPr lang="zh-CN" altLang="en-US" sz="2500">
                <a:solidFill>
                  <a:schemeClr val="bg1"/>
                </a:solidFill>
                <a:latin typeface="微软雅黑" pitchFamily="34" charset="-122"/>
                <a:ea typeface="微软雅黑" pitchFamily="34" charset="-122"/>
              </a:rPr>
              <a:t>添加</a:t>
            </a:r>
            <a:endParaRPr lang="en-US" altLang="zh-CN" sz="2500">
              <a:solidFill>
                <a:schemeClr val="bg1"/>
              </a:solidFill>
              <a:latin typeface="微软雅黑" pitchFamily="34" charset="-122"/>
              <a:ea typeface="微软雅黑" pitchFamily="34" charset="-122"/>
            </a:endParaRPr>
          </a:p>
          <a:p>
            <a:pPr algn="ctr"/>
            <a:r>
              <a:rPr lang="zh-CN" altLang="en-US" sz="2500">
                <a:solidFill>
                  <a:schemeClr val="bg1"/>
                </a:solidFill>
                <a:latin typeface="微软雅黑" pitchFamily="34" charset="-122"/>
                <a:ea typeface="微软雅黑" pitchFamily="34" charset="-122"/>
              </a:rPr>
              <a:t>标题</a:t>
            </a:r>
          </a:p>
        </p:txBody>
      </p:sp>
      <p:sp>
        <p:nvSpPr>
          <p:cNvPr id="37" name="Freeform 24"/>
          <p:cNvSpPr>
            <a:spLocks/>
          </p:cNvSpPr>
          <p:nvPr/>
        </p:nvSpPr>
        <p:spPr bwMode="auto">
          <a:xfrm>
            <a:off x="8807368" y="3110396"/>
            <a:ext cx="737719" cy="737762"/>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64" tIns="35282" rIns="70564" bIns="35282" numCol="1" spcCol="0" rtlCol="0" fromWordArt="0" anchor="ctr" anchorCtr="0" forceAA="0" compatLnSpc="1">
            <a:prstTxWarp prst="textNoShape">
              <a:avLst/>
            </a:prstTxWarp>
            <a:noAutofit/>
          </a:bodyPr>
          <a:lstStyle/>
          <a:p>
            <a:pPr algn="ctr"/>
            <a:r>
              <a:rPr lang="en-US" altLang="zh-CN" sz="3400">
                <a:latin typeface="Bebas" pitchFamily="2" charset="0"/>
              </a:rPr>
              <a:t>02</a:t>
            </a:r>
            <a:endParaRPr lang="zh-CN" altLang="en-US" sz="3400">
              <a:latin typeface="Bebas" pitchFamily="2" charset="0"/>
            </a:endParaRPr>
          </a:p>
        </p:txBody>
      </p:sp>
      <p:sp>
        <p:nvSpPr>
          <p:cNvPr id="38" name="Freeform 25"/>
          <p:cNvSpPr>
            <a:spLocks/>
          </p:cNvSpPr>
          <p:nvPr/>
        </p:nvSpPr>
        <p:spPr bwMode="auto">
          <a:xfrm>
            <a:off x="5538822" y="1973561"/>
            <a:ext cx="855860" cy="858534"/>
          </a:xfrm>
          <a:custGeom>
            <a:avLst/>
            <a:gdLst>
              <a:gd name="T0" fmla="*/ 10 w 138"/>
              <a:gd name="T1" fmla="*/ 0 h 138"/>
              <a:gd name="T2" fmla="*/ 128 w 138"/>
              <a:gd name="T3" fmla="*/ 0 h 138"/>
              <a:gd name="T4" fmla="*/ 138 w 138"/>
              <a:gd name="T5" fmla="*/ 10 h 138"/>
              <a:gd name="T6" fmla="*/ 138 w 138"/>
              <a:gd name="T7" fmla="*/ 128 h 138"/>
              <a:gd name="T8" fmla="*/ 128 w 138"/>
              <a:gd name="T9" fmla="*/ 138 h 138"/>
              <a:gd name="T10" fmla="*/ 10 w 138"/>
              <a:gd name="T11" fmla="*/ 138 h 138"/>
              <a:gd name="T12" fmla="*/ 0 w 138"/>
              <a:gd name="T13" fmla="*/ 128 h 138"/>
              <a:gd name="T14" fmla="*/ 0 w 138"/>
              <a:gd name="T15" fmla="*/ 10 h 138"/>
              <a:gd name="T16" fmla="*/ 10 w 13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8">
                <a:moveTo>
                  <a:pt x="10" y="0"/>
                </a:moveTo>
                <a:cubicBezTo>
                  <a:pt x="128" y="0"/>
                  <a:pt x="128" y="0"/>
                  <a:pt x="128" y="0"/>
                </a:cubicBezTo>
                <a:cubicBezTo>
                  <a:pt x="133" y="0"/>
                  <a:pt x="138" y="5"/>
                  <a:pt x="138" y="10"/>
                </a:cubicBezTo>
                <a:cubicBezTo>
                  <a:pt x="138" y="128"/>
                  <a:pt x="138" y="128"/>
                  <a:pt x="138" y="128"/>
                </a:cubicBezTo>
                <a:cubicBezTo>
                  <a:pt x="138" y="133"/>
                  <a:pt x="133" y="138"/>
                  <a:pt x="128" y="138"/>
                </a:cubicBezTo>
                <a:cubicBezTo>
                  <a:pt x="10" y="138"/>
                  <a:pt x="10" y="138"/>
                  <a:pt x="10" y="138"/>
                </a:cubicBezTo>
                <a:cubicBezTo>
                  <a:pt x="5" y="138"/>
                  <a:pt x="0" y="133"/>
                  <a:pt x="0" y="128"/>
                </a:cubicBezTo>
                <a:cubicBezTo>
                  <a:pt x="0" y="10"/>
                  <a:pt x="0" y="10"/>
                  <a:pt x="0" y="10"/>
                </a:cubicBezTo>
                <a:cubicBezTo>
                  <a:pt x="0" y="5"/>
                  <a:pt x="5" y="0"/>
                  <a:pt x="10"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64" tIns="35282" rIns="70564" bIns="35282" numCol="1" spcCol="0" rtlCol="0" fromWordArt="0" anchor="ctr" anchorCtr="0" forceAA="0" compatLnSpc="1">
            <a:prstTxWarp prst="textNoShape">
              <a:avLst/>
            </a:prstTxWarp>
            <a:noAutofit/>
          </a:bodyPr>
          <a:lstStyle/>
          <a:p>
            <a:pPr algn="ctr"/>
            <a:r>
              <a:rPr lang="en-US" altLang="zh-CN" sz="4200">
                <a:latin typeface="Bebas" pitchFamily="2" charset="0"/>
              </a:rPr>
              <a:t>01</a:t>
            </a:r>
            <a:endParaRPr lang="zh-CN" altLang="en-US" sz="4200">
              <a:latin typeface="Bebas" pitchFamily="2" charset="0"/>
            </a:endParaRPr>
          </a:p>
        </p:txBody>
      </p:sp>
      <p:sp>
        <p:nvSpPr>
          <p:cNvPr id="39" name="Freeform 26"/>
          <p:cNvSpPr>
            <a:spLocks/>
          </p:cNvSpPr>
          <p:nvPr/>
        </p:nvSpPr>
        <p:spPr bwMode="auto">
          <a:xfrm>
            <a:off x="6678219" y="5113641"/>
            <a:ext cx="427930" cy="427954"/>
          </a:xfrm>
          <a:custGeom>
            <a:avLst/>
            <a:gdLst>
              <a:gd name="T0" fmla="*/ 5 w 69"/>
              <a:gd name="T1" fmla="*/ 0 h 69"/>
              <a:gd name="T2" fmla="*/ 64 w 69"/>
              <a:gd name="T3" fmla="*/ 0 h 69"/>
              <a:gd name="T4" fmla="*/ 69 w 69"/>
              <a:gd name="T5" fmla="*/ 5 h 69"/>
              <a:gd name="T6" fmla="*/ 69 w 69"/>
              <a:gd name="T7" fmla="*/ 63 h 69"/>
              <a:gd name="T8" fmla="*/ 64 w 69"/>
              <a:gd name="T9" fmla="*/ 69 h 69"/>
              <a:gd name="T10" fmla="*/ 5 w 69"/>
              <a:gd name="T11" fmla="*/ 69 h 69"/>
              <a:gd name="T12" fmla="*/ 0 w 69"/>
              <a:gd name="T13" fmla="*/ 63 h 69"/>
              <a:gd name="T14" fmla="*/ 0 w 69"/>
              <a:gd name="T15" fmla="*/ 5 h 69"/>
              <a:gd name="T16" fmla="*/ 5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 y="0"/>
                </a:moveTo>
                <a:cubicBezTo>
                  <a:pt x="64" y="0"/>
                  <a:pt x="64" y="0"/>
                  <a:pt x="64" y="0"/>
                </a:cubicBezTo>
                <a:cubicBezTo>
                  <a:pt x="66" y="0"/>
                  <a:pt x="69" y="2"/>
                  <a:pt x="69" y="5"/>
                </a:cubicBezTo>
                <a:cubicBezTo>
                  <a:pt x="69" y="63"/>
                  <a:pt x="69" y="63"/>
                  <a:pt x="69" y="63"/>
                </a:cubicBezTo>
                <a:cubicBezTo>
                  <a:pt x="69" y="66"/>
                  <a:pt x="66" y="69"/>
                  <a:pt x="64" y="69"/>
                </a:cubicBezTo>
                <a:cubicBezTo>
                  <a:pt x="5" y="69"/>
                  <a:pt x="5" y="69"/>
                  <a:pt x="5" y="69"/>
                </a:cubicBezTo>
                <a:cubicBezTo>
                  <a:pt x="2" y="69"/>
                  <a:pt x="0" y="66"/>
                  <a:pt x="0" y="63"/>
                </a:cubicBezTo>
                <a:cubicBezTo>
                  <a:pt x="0" y="5"/>
                  <a:pt x="0" y="5"/>
                  <a:pt x="0" y="5"/>
                </a:cubicBezTo>
                <a:cubicBezTo>
                  <a:pt x="0" y="2"/>
                  <a:pt x="2" y="0"/>
                  <a:pt x="5"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64" tIns="35282" rIns="70564" bIns="35282" numCol="1" spcCol="0" rtlCol="0" fromWordArt="0" anchor="ctr" anchorCtr="0" forceAA="0" compatLnSpc="1">
            <a:prstTxWarp prst="textNoShape">
              <a:avLst/>
            </a:prstTxWarp>
            <a:noAutofit/>
          </a:bodyPr>
          <a:lstStyle/>
          <a:p>
            <a:pPr algn="ctr"/>
            <a:r>
              <a:rPr lang="en-US" altLang="zh-CN" sz="1900">
                <a:latin typeface="Bebas" pitchFamily="2" charset="0"/>
              </a:rPr>
              <a:t>03</a:t>
            </a:r>
            <a:endParaRPr lang="zh-CN" altLang="en-US" sz="1900">
              <a:latin typeface="Bebas" pitchFamily="2" charset="0"/>
            </a:endParaRPr>
          </a:p>
        </p:txBody>
      </p:sp>
      <p:sp>
        <p:nvSpPr>
          <p:cNvPr id="40" name="Freeform 27"/>
          <p:cNvSpPr>
            <a:spLocks/>
          </p:cNvSpPr>
          <p:nvPr/>
        </p:nvSpPr>
        <p:spPr bwMode="auto">
          <a:xfrm>
            <a:off x="5215906" y="2391013"/>
            <a:ext cx="1506943" cy="1462395"/>
          </a:xfrm>
          <a:custGeom>
            <a:avLst/>
            <a:gdLst>
              <a:gd name="T0" fmla="*/ 243 w 243"/>
              <a:gd name="T1" fmla="*/ 236 h 236"/>
              <a:gd name="T2" fmla="*/ 19 w 243"/>
              <a:gd name="T3" fmla="*/ 236 h 236"/>
              <a:gd name="T4" fmla="*/ 0 w 243"/>
              <a:gd name="T5" fmla="*/ 216 h 236"/>
              <a:gd name="T6" fmla="*/ 0 w 243"/>
              <a:gd name="T7" fmla="*/ 19 h 236"/>
              <a:gd name="T8" fmla="*/ 19 w 243"/>
              <a:gd name="T9" fmla="*/ 0 h 236"/>
              <a:gd name="T10" fmla="*/ 53 w 243"/>
              <a:gd name="T11" fmla="*/ 0 h 236"/>
            </a:gdLst>
            <a:ahLst/>
            <a:cxnLst>
              <a:cxn ang="0">
                <a:pos x="T0" y="T1"/>
              </a:cxn>
              <a:cxn ang="0">
                <a:pos x="T2" y="T3"/>
              </a:cxn>
              <a:cxn ang="0">
                <a:pos x="T4" y="T5"/>
              </a:cxn>
              <a:cxn ang="0">
                <a:pos x="T6" y="T7"/>
              </a:cxn>
              <a:cxn ang="0">
                <a:pos x="T8" y="T9"/>
              </a:cxn>
              <a:cxn ang="0">
                <a:pos x="T10" y="T11"/>
              </a:cxn>
            </a:cxnLst>
            <a:rect l="0" t="0" r="r" b="b"/>
            <a:pathLst>
              <a:path w="243" h="236">
                <a:moveTo>
                  <a:pt x="243" y="236"/>
                </a:moveTo>
                <a:cubicBezTo>
                  <a:pt x="19" y="236"/>
                  <a:pt x="19" y="236"/>
                  <a:pt x="19" y="236"/>
                </a:cubicBezTo>
                <a:cubicBezTo>
                  <a:pt x="9" y="236"/>
                  <a:pt x="0" y="227"/>
                  <a:pt x="0" y="216"/>
                </a:cubicBezTo>
                <a:cubicBezTo>
                  <a:pt x="0" y="19"/>
                  <a:pt x="0" y="19"/>
                  <a:pt x="0" y="19"/>
                </a:cubicBezTo>
                <a:cubicBezTo>
                  <a:pt x="0" y="8"/>
                  <a:pt x="9" y="0"/>
                  <a:pt x="19" y="0"/>
                </a:cubicBezTo>
                <a:cubicBezTo>
                  <a:pt x="53" y="0"/>
                  <a:pt x="53" y="0"/>
                  <a:pt x="53"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41" name="Freeform 28"/>
          <p:cNvSpPr>
            <a:spLocks/>
          </p:cNvSpPr>
          <p:nvPr/>
        </p:nvSpPr>
        <p:spPr bwMode="auto">
          <a:xfrm>
            <a:off x="7883249" y="3848157"/>
            <a:ext cx="1289040" cy="372819"/>
          </a:xfrm>
          <a:custGeom>
            <a:avLst/>
            <a:gdLst>
              <a:gd name="T0" fmla="*/ 0 w 208"/>
              <a:gd name="T1" fmla="*/ 1 h 60"/>
              <a:gd name="T2" fmla="*/ 89 w 208"/>
              <a:gd name="T3" fmla="*/ 1 h 60"/>
              <a:gd name="T4" fmla="*/ 109 w 208"/>
              <a:gd name="T5" fmla="*/ 21 h 60"/>
              <a:gd name="T6" fmla="*/ 109 w 208"/>
              <a:gd name="T7" fmla="*/ 41 h 60"/>
              <a:gd name="T8" fmla="*/ 129 w 208"/>
              <a:gd name="T9" fmla="*/ 60 h 60"/>
              <a:gd name="T10" fmla="*/ 188 w 208"/>
              <a:gd name="T11" fmla="*/ 60 h 60"/>
              <a:gd name="T12" fmla="*/ 208 w 208"/>
              <a:gd name="T13" fmla="*/ 40 h 60"/>
              <a:gd name="T14" fmla="*/ 208 w 20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60">
                <a:moveTo>
                  <a:pt x="0" y="1"/>
                </a:moveTo>
                <a:cubicBezTo>
                  <a:pt x="89" y="1"/>
                  <a:pt x="89" y="1"/>
                  <a:pt x="89" y="1"/>
                </a:cubicBezTo>
                <a:cubicBezTo>
                  <a:pt x="100" y="1"/>
                  <a:pt x="109" y="10"/>
                  <a:pt x="109" y="21"/>
                </a:cubicBezTo>
                <a:cubicBezTo>
                  <a:pt x="109" y="41"/>
                  <a:pt x="109" y="41"/>
                  <a:pt x="109" y="41"/>
                </a:cubicBezTo>
                <a:cubicBezTo>
                  <a:pt x="109" y="51"/>
                  <a:pt x="118" y="60"/>
                  <a:pt x="129" y="60"/>
                </a:cubicBezTo>
                <a:cubicBezTo>
                  <a:pt x="188" y="60"/>
                  <a:pt x="188" y="60"/>
                  <a:pt x="188" y="60"/>
                </a:cubicBezTo>
                <a:cubicBezTo>
                  <a:pt x="199" y="60"/>
                  <a:pt x="208" y="51"/>
                  <a:pt x="208" y="40"/>
                </a:cubicBezTo>
                <a:cubicBezTo>
                  <a:pt x="208" y="0"/>
                  <a:pt x="208" y="0"/>
                  <a:pt x="208"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42" name="Freeform 29"/>
          <p:cNvSpPr>
            <a:spLocks/>
          </p:cNvSpPr>
          <p:nvPr/>
        </p:nvSpPr>
        <p:spPr bwMode="auto">
          <a:xfrm>
            <a:off x="6890871" y="4436266"/>
            <a:ext cx="414803" cy="1296990"/>
          </a:xfrm>
          <a:custGeom>
            <a:avLst/>
            <a:gdLst>
              <a:gd name="T0" fmla="*/ 0 w 67"/>
              <a:gd name="T1" fmla="*/ 176 h 209"/>
              <a:gd name="T2" fmla="*/ 33 w 67"/>
              <a:gd name="T3" fmla="*/ 209 h 209"/>
              <a:gd name="T4" fmla="*/ 33 w 67"/>
              <a:gd name="T5" fmla="*/ 209 h 209"/>
              <a:gd name="T6" fmla="*/ 67 w 67"/>
              <a:gd name="T7" fmla="*/ 176 h 209"/>
              <a:gd name="T8" fmla="*/ 67 w 67"/>
              <a:gd name="T9" fmla="*/ 0 h 209"/>
            </a:gdLst>
            <a:ahLst/>
            <a:cxnLst>
              <a:cxn ang="0">
                <a:pos x="T0" y="T1"/>
              </a:cxn>
              <a:cxn ang="0">
                <a:pos x="T2" y="T3"/>
              </a:cxn>
              <a:cxn ang="0">
                <a:pos x="T4" y="T5"/>
              </a:cxn>
              <a:cxn ang="0">
                <a:pos x="T6" y="T7"/>
              </a:cxn>
              <a:cxn ang="0">
                <a:pos x="T8" y="T9"/>
              </a:cxn>
            </a:cxnLst>
            <a:rect l="0" t="0" r="r" b="b"/>
            <a:pathLst>
              <a:path w="67" h="209">
                <a:moveTo>
                  <a:pt x="0" y="176"/>
                </a:moveTo>
                <a:cubicBezTo>
                  <a:pt x="0" y="194"/>
                  <a:pt x="15" y="209"/>
                  <a:pt x="33" y="209"/>
                </a:cubicBezTo>
                <a:cubicBezTo>
                  <a:pt x="33" y="209"/>
                  <a:pt x="33" y="209"/>
                  <a:pt x="33" y="209"/>
                </a:cubicBezTo>
                <a:cubicBezTo>
                  <a:pt x="52" y="209"/>
                  <a:pt x="67" y="194"/>
                  <a:pt x="67" y="176"/>
                </a:cubicBezTo>
                <a:cubicBezTo>
                  <a:pt x="67" y="0"/>
                  <a:pt x="67" y="0"/>
                  <a:pt x="67" y="0"/>
                </a:cubicBezTo>
              </a:path>
            </a:pathLst>
          </a:custGeom>
          <a:noFill/>
          <a:ln w="28575" cap="flat">
            <a:solidFill>
              <a:schemeClr val="bg1">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43" name="TextBox 42"/>
          <p:cNvSpPr txBox="1"/>
          <p:nvPr/>
        </p:nvSpPr>
        <p:spPr>
          <a:xfrm>
            <a:off x="6471840" y="2269203"/>
            <a:ext cx="3073247" cy="671417"/>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tx1">
                    <a:lumMod val="75000"/>
                    <a:lumOff val="25000"/>
                  </a:schemeClr>
                </a:solidFill>
                <a:latin typeface="微软雅黑" pitchFamily="34" charset="-122"/>
                <a:ea typeface="微软雅黑" pitchFamily="34" charset="-122"/>
              </a:rPr>
              <a:t>这里，或者通过通过复制您的文本。</a:t>
            </a:r>
          </a:p>
        </p:txBody>
      </p:sp>
      <p:sp>
        <p:nvSpPr>
          <p:cNvPr id="44" name="TextBox 43"/>
          <p:cNvSpPr txBox="1"/>
          <p:nvPr/>
        </p:nvSpPr>
        <p:spPr>
          <a:xfrm>
            <a:off x="6402843" y="1906092"/>
            <a:ext cx="1615294" cy="415498"/>
          </a:xfrm>
          <a:prstGeom prst="rect">
            <a:avLst/>
          </a:prstGeom>
          <a:noFill/>
        </p:spPr>
        <p:txBody>
          <a:bodyPr wrap="square" lIns="70564" tIns="0" rIns="70564" bIns="0" rtlCol="0" anchor="t">
            <a:spAutoFit/>
          </a:bodyPr>
          <a:lstStyle/>
          <a:p>
            <a:pPr algn="ctr">
              <a:lnSpc>
                <a:spcPct val="150000"/>
              </a:lnSpc>
            </a:pPr>
            <a:r>
              <a:rPr lang="zh-CN" altLang="en-US">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45" name="TextBox 44"/>
          <p:cNvSpPr txBox="1"/>
          <p:nvPr/>
        </p:nvSpPr>
        <p:spPr>
          <a:xfrm>
            <a:off x="9661477" y="3466690"/>
            <a:ext cx="2056078" cy="871472"/>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tx1">
                    <a:lumMod val="75000"/>
                    <a:lumOff val="25000"/>
                  </a:schemeClr>
                </a:solidFill>
                <a:latin typeface="微软雅黑" pitchFamily="34" charset="-122"/>
                <a:ea typeface="微软雅黑" pitchFamily="34" charset="-122"/>
              </a:rPr>
              <a:t>这里，或者通过通过复制您的文本。</a:t>
            </a:r>
          </a:p>
        </p:txBody>
      </p:sp>
      <p:sp>
        <p:nvSpPr>
          <p:cNvPr id="46" name="TextBox 45"/>
          <p:cNvSpPr txBox="1"/>
          <p:nvPr/>
        </p:nvSpPr>
        <p:spPr>
          <a:xfrm>
            <a:off x="9592480" y="3103579"/>
            <a:ext cx="1615294" cy="415498"/>
          </a:xfrm>
          <a:prstGeom prst="rect">
            <a:avLst/>
          </a:prstGeom>
          <a:noFill/>
        </p:spPr>
        <p:txBody>
          <a:bodyPr wrap="square" lIns="70564" tIns="0" rIns="70564" bIns="0" rtlCol="0" anchor="t">
            <a:spAutoFit/>
          </a:bodyPr>
          <a:lstStyle/>
          <a:p>
            <a:pPr algn="ctr">
              <a:lnSpc>
                <a:spcPct val="150000"/>
              </a:lnSpc>
            </a:pPr>
            <a:r>
              <a:rPr lang="zh-CN" altLang="en-US">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47" name="TextBox 46"/>
          <p:cNvSpPr txBox="1"/>
          <p:nvPr/>
        </p:nvSpPr>
        <p:spPr>
          <a:xfrm>
            <a:off x="3493244" y="4992272"/>
            <a:ext cx="3073247" cy="671417"/>
          </a:xfrm>
          <a:prstGeom prst="rect">
            <a:avLst/>
          </a:prstGeom>
          <a:noFill/>
        </p:spPr>
        <p:txBody>
          <a:bodyPr wrap="square" lIns="70564" tIns="35282" rIns="70564" bIns="35282" rtlCol="0">
            <a:spAutoFit/>
          </a:bodyPr>
          <a:lstStyle/>
          <a:p>
            <a:pPr algn="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tx1">
                    <a:lumMod val="75000"/>
                    <a:lumOff val="25000"/>
                  </a:schemeClr>
                </a:solidFill>
                <a:latin typeface="微软雅黑" pitchFamily="34" charset="-122"/>
                <a:ea typeface="微软雅黑" pitchFamily="34" charset="-122"/>
              </a:rPr>
              <a:t>这里，或者通过通过复制您的文本。</a:t>
            </a:r>
          </a:p>
        </p:txBody>
      </p:sp>
      <p:sp>
        <p:nvSpPr>
          <p:cNvPr id="48" name="TextBox 47"/>
          <p:cNvSpPr txBox="1"/>
          <p:nvPr/>
        </p:nvSpPr>
        <p:spPr>
          <a:xfrm>
            <a:off x="5052727" y="4659665"/>
            <a:ext cx="1543812" cy="415498"/>
          </a:xfrm>
          <a:prstGeom prst="rect">
            <a:avLst/>
          </a:prstGeom>
          <a:noFill/>
        </p:spPr>
        <p:txBody>
          <a:bodyPr wrap="square" lIns="70564" tIns="0" rIns="70564" bIns="0" rtlCol="0" anchor="t">
            <a:spAutoFit/>
          </a:bodyPr>
          <a:lstStyle/>
          <a:p>
            <a:pPr algn="ctr">
              <a:lnSpc>
                <a:spcPct val="150000"/>
              </a:lnSpc>
            </a:pPr>
            <a:r>
              <a:rPr lang="zh-CN" altLang="en-US">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500"/>
                                        <p:tgtEl>
                                          <p:spTgt spid="4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right)">
                                      <p:cBhvr>
                                        <p:cTn id="23" dur="500"/>
                                        <p:tgtEl>
                                          <p:spTgt spid="42"/>
                                        </p:tgtEl>
                                      </p:cBhvr>
                                    </p:animEffect>
                                  </p:childTnLst>
                                </p:cTn>
                              </p:par>
                            </p:childTnLst>
                          </p:cTn>
                        </p:par>
                        <p:par>
                          <p:cTn id="24" fill="hold">
                            <p:stCondLst>
                              <p:cond delay="1500"/>
                            </p:stCondLst>
                            <p:childTnLst>
                              <p:par>
                                <p:cTn id="25" presetID="49" presetClass="entr" presetSubtype="0" decel="10000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 calcmode="lin" valueType="num">
                                      <p:cBhvr>
                                        <p:cTn id="29" dur="500" fill="hold"/>
                                        <p:tgtEl>
                                          <p:spTgt spid="38"/>
                                        </p:tgtEl>
                                        <p:attrNameLst>
                                          <p:attrName>style.rotation</p:attrName>
                                        </p:attrNameLst>
                                      </p:cBhvr>
                                      <p:tavLst>
                                        <p:tav tm="0">
                                          <p:val>
                                            <p:fltVal val="360"/>
                                          </p:val>
                                        </p:tav>
                                        <p:tav tm="100000">
                                          <p:val>
                                            <p:fltVal val="0"/>
                                          </p:val>
                                        </p:tav>
                                      </p:tavLst>
                                    </p:anim>
                                    <p:animEffect transition="in" filter="fade">
                                      <p:cBhvr>
                                        <p:cTn id="30" dur="500"/>
                                        <p:tgtEl>
                                          <p:spTgt spid="38"/>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p:cTn id="33" dur="500" fill="hold"/>
                                        <p:tgtEl>
                                          <p:spTgt spid="37"/>
                                        </p:tgtEl>
                                        <p:attrNameLst>
                                          <p:attrName>ppt_w</p:attrName>
                                        </p:attrNameLst>
                                      </p:cBhvr>
                                      <p:tavLst>
                                        <p:tav tm="0">
                                          <p:val>
                                            <p:fltVal val="0"/>
                                          </p:val>
                                        </p:tav>
                                        <p:tav tm="100000">
                                          <p:val>
                                            <p:strVal val="#ppt_w"/>
                                          </p:val>
                                        </p:tav>
                                      </p:tavLst>
                                    </p:anim>
                                    <p:anim calcmode="lin" valueType="num">
                                      <p:cBhvr>
                                        <p:cTn id="34" dur="500" fill="hold"/>
                                        <p:tgtEl>
                                          <p:spTgt spid="37"/>
                                        </p:tgtEl>
                                        <p:attrNameLst>
                                          <p:attrName>ppt_h</p:attrName>
                                        </p:attrNameLst>
                                      </p:cBhvr>
                                      <p:tavLst>
                                        <p:tav tm="0">
                                          <p:val>
                                            <p:fltVal val="0"/>
                                          </p:val>
                                        </p:tav>
                                        <p:tav tm="100000">
                                          <p:val>
                                            <p:strVal val="#ppt_h"/>
                                          </p:val>
                                        </p:tav>
                                      </p:tavLst>
                                    </p:anim>
                                    <p:anim calcmode="lin" valueType="num">
                                      <p:cBhvr>
                                        <p:cTn id="35" dur="500" fill="hold"/>
                                        <p:tgtEl>
                                          <p:spTgt spid="37"/>
                                        </p:tgtEl>
                                        <p:attrNameLst>
                                          <p:attrName>style.rotation</p:attrName>
                                        </p:attrNameLst>
                                      </p:cBhvr>
                                      <p:tavLst>
                                        <p:tav tm="0">
                                          <p:val>
                                            <p:fltVal val="360"/>
                                          </p:val>
                                        </p:tav>
                                        <p:tav tm="100000">
                                          <p:val>
                                            <p:fltVal val="0"/>
                                          </p:val>
                                        </p:tav>
                                      </p:tavLst>
                                    </p:anim>
                                    <p:animEffect transition="in" filter="fade">
                                      <p:cBhvr>
                                        <p:cTn id="36" dur="500"/>
                                        <p:tgtEl>
                                          <p:spTgt spid="37"/>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500" fill="hold"/>
                                        <p:tgtEl>
                                          <p:spTgt spid="39"/>
                                        </p:tgtEl>
                                        <p:attrNameLst>
                                          <p:attrName>ppt_w</p:attrName>
                                        </p:attrNameLst>
                                      </p:cBhvr>
                                      <p:tavLst>
                                        <p:tav tm="0">
                                          <p:val>
                                            <p:fltVal val="0"/>
                                          </p:val>
                                        </p:tav>
                                        <p:tav tm="100000">
                                          <p:val>
                                            <p:strVal val="#ppt_w"/>
                                          </p:val>
                                        </p:tav>
                                      </p:tavLst>
                                    </p:anim>
                                    <p:anim calcmode="lin" valueType="num">
                                      <p:cBhvr>
                                        <p:cTn id="40" dur="500" fill="hold"/>
                                        <p:tgtEl>
                                          <p:spTgt spid="39"/>
                                        </p:tgtEl>
                                        <p:attrNameLst>
                                          <p:attrName>ppt_h</p:attrName>
                                        </p:attrNameLst>
                                      </p:cBhvr>
                                      <p:tavLst>
                                        <p:tav tm="0">
                                          <p:val>
                                            <p:fltVal val="0"/>
                                          </p:val>
                                        </p:tav>
                                        <p:tav tm="100000">
                                          <p:val>
                                            <p:strVal val="#ppt_h"/>
                                          </p:val>
                                        </p:tav>
                                      </p:tavLst>
                                    </p:anim>
                                    <p:anim calcmode="lin" valueType="num">
                                      <p:cBhvr>
                                        <p:cTn id="41" dur="500" fill="hold"/>
                                        <p:tgtEl>
                                          <p:spTgt spid="39"/>
                                        </p:tgtEl>
                                        <p:attrNameLst>
                                          <p:attrName>style.rotation</p:attrName>
                                        </p:attrNameLst>
                                      </p:cBhvr>
                                      <p:tavLst>
                                        <p:tav tm="0">
                                          <p:val>
                                            <p:fltVal val="360"/>
                                          </p:val>
                                        </p:tav>
                                        <p:tav tm="100000">
                                          <p:val>
                                            <p:fltVal val="0"/>
                                          </p:val>
                                        </p:tav>
                                      </p:tavLst>
                                    </p:anim>
                                    <p:animEffect transition="in" filter="fade">
                                      <p:cBhvr>
                                        <p:cTn id="42" dur="500"/>
                                        <p:tgtEl>
                                          <p:spTgt spid="39"/>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left)">
                                      <p:cBhvr>
                                        <p:cTn id="46" dur="500"/>
                                        <p:tgtEl>
                                          <p:spTgt spid="4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left)">
                                      <p:cBhvr>
                                        <p:cTn id="55" dur="500"/>
                                        <p:tgtEl>
                                          <p:spTgt spid="45"/>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right)">
                                      <p:cBhvr>
                                        <p:cTn id="58" dur="500"/>
                                        <p:tgtEl>
                                          <p:spTgt spid="48"/>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ipe(right)">
                                      <p:cBhvr>
                                        <p:cTn id="6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animBg="1"/>
      <p:bldP spid="37" grpId="0" animBg="1"/>
      <p:bldP spid="38" grpId="0" animBg="1"/>
      <p:bldP spid="39" grpId="0" animBg="1"/>
      <p:bldP spid="40" grpId="0" animBg="1"/>
      <p:bldP spid="41" grpId="0" animBg="1"/>
      <p:bldP spid="42" grpId="0" animBg="1"/>
      <p:bldP spid="43" grpId="0"/>
      <p:bldP spid="44" grpId="0"/>
      <p:bldP spid="45" grpId="0"/>
      <p:bldP spid="46" grpId="0"/>
      <p:bldP spid="47"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grpSp>
        <p:nvGrpSpPr>
          <p:cNvPr id="3" name="组合 2"/>
          <p:cNvGrpSpPr/>
          <p:nvPr/>
        </p:nvGrpSpPr>
        <p:grpSpPr>
          <a:xfrm>
            <a:off x="6816736" y="2142257"/>
            <a:ext cx="2611774" cy="1370405"/>
            <a:chOff x="5157515" y="1784090"/>
            <a:chExt cx="3384376" cy="1775690"/>
          </a:xfrm>
        </p:grpSpPr>
        <p:sp>
          <p:nvSpPr>
            <p:cNvPr id="4" name="矩形标注 3"/>
            <p:cNvSpPr/>
            <p:nvPr/>
          </p:nvSpPr>
          <p:spPr>
            <a:xfrm>
              <a:off x="5157515" y="1784090"/>
              <a:ext cx="3384376" cy="1775690"/>
            </a:xfrm>
            <a:prstGeom prst="wedgeRectCallout">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237635" y="2472143"/>
              <a:ext cx="2206620" cy="812530"/>
            </a:xfrm>
            <a:prstGeom prst="rect">
              <a:avLst/>
            </a:prstGeom>
            <a:noFill/>
          </p:spPr>
          <p:txBody>
            <a:bodyPr wrap="square" rtlCol="0">
              <a:spAutoFit/>
            </a:bodyPr>
            <a:lstStyle/>
            <a:p>
              <a:pPr>
                <a:lnSpc>
                  <a:spcPct val="130000"/>
                </a:lnSpc>
              </a:pPr>
              <a:r>
                <a:rPr lang="zh-CN" altLang="en-US" sz="9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bg1"/>
                  </a:solidFill>
                  <a:latin typeface="微软雅黑" pitchFamily="34" charset="-122"/>
                  <a:ea typeface="微软雅黑" pitchFamily="34" charset="-122"/>
                </a:rPr>
                <a:t>文字。</a:t>
              </a:r>
            </a:p>
          </p:txBody>
        </p:sp>
        <p:sp>
          <p:nvSpPr>
            <p:cNvPr id="6" name="TextBox 5"/>
            <p:cNvSpPr txBox="1"/>
            <p:nvPr/>
          </p:nvSpPr>
          <p:spPr>
            <a:xfrm>
              <a:off x="6237635" y="2010478"/>
              <a:ext cx="887138" cy="448649"/>
            </a:xfrm>
            <a:prstGeom prst="rect">
              <a:avLst/>
            </a:prstGeom>
            <a:noFill/>
          </p:spPr>
          <p:txBody>
            <a:bodyPr wrap="square" tIns="0" bIns="0" rtlCol="0" anchor="t">
              <a:spAutoFit/>
            </a:bodyPr>
            <a:lstStyle/>
            <a:p>
              <a:pPr>
                <a:lnSpc>
                  <a:spcPct val="150000"/>
                </a:lnSpc>
              </a:pPr>
              <a:r>
                <a:rPr lang="zh-CN" altLang="en-US" sz="1500">
                  <a:solidFill>
                    <a:schemeClr val="bg1"/>
                  </a:solidFill>
                  <a:latin typeface="微软雅黑" pitchFamily="34" charset="-122"/>
                  <a:ea typeface="微软雅黑" pitchFamily="34" charset="-122"/>
                  <a:cs typeface="华文黑体" pitchFamily="2" charset="-122"/>
                </a:rPr>
                <a:t>标题</a:t>
              </a:r>
              <a:r>
                <a:rPr lang="en-US" altLang="zh-CN" sz="1500">
                  <a:solidFill>
                    <a:schemeClr val="bg1"/>
                  </a:solidFill>
                  <a:latin typeface="微软雅黑" pitchFamily="34" charset="-122"/>
                  <a:ea typeface="微软雅黑" pitchFamily="34" charset="-122"/>
                  <a:cs typeface="华文黑体" pitchFamily="2" charset="-122"/>
                </a:rPr>
                <a:t>2</a:t>
              </a:r>
              <a:endParaRPr lang="zh-CN" altLang="en-US" sz="1500">
                <a:solidFill>
                  <a:schemeClr val="bg1"/>
                </a:solidFill>
                <a:latin typeface="微软雅黑" pitchFamily="34" charset="-122"/>
                <a:ea typeface="微软雅黑" pitchFamily="34" charset="-122"/>
                <a:cs typeface="华文黑体" pitchFamily="2" charset="-122"/>
              </a:endParaRPr>
            </a:p>
          </p:txBody>
        </p:sp>
        <p:sp>
          <p:nvSpPr>
            <p:cNvPr id="7" name="Freeform 6"/>
            <p:cNvSpPr>
              <a:spLocks noEditPoints="1"/>
            </p:cNvSpPr>
            <p:nvPr/>
          </p:nvSpPr>
          <p:spPr bwMode="auto">
            <a:xfrm>
              <a:off x="5352025" y="2383197"/>
              <a:ext cx="885610" cy="556344"/>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7"/>
          <p:cNvGrpSpPr/>
          <p:nvPr/>
        </p:nvGrpSpPr>
        <p:grpSpPr>
          <a:xfrm>
            <a:off x="8594965" y="3930803"/>
            <a:ext cx="2611774" cy="1370405"/>
            <a:chOff x="7461771" y="4101582"/>
            <a:chExt cx="3384376" cy="1775690"/>
          </a:xfrm>
        </p:grpSpPr>
        <p:sp>
          <p:nvSpPr>
            <p:cNvPr id="9" name="矩形标注 8"/>
            <p:cNvSpPr/>
            <p:nvPr/>
          </p:nvSpPr>
          <p:spPr>
            <a:xfrm>
              <a:off x="7461771" y="4101582"/>
              <a:ext cx="3384376" cy="1775690"/>
            </a:xfrm>
            <a:prstGeom prst="wedgeRectCallou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541891" y="4825153"/>
              <a:ext cx="2206620" cy="812530"/>
            </a:xfrm>
            <a:prstGeom prst="rect">
              <a:avLst/>
            </a:prstGeom>
            <a:noFill/>
          </p:spPr>
          <p:txBody>
            <a:bodyPr wrap="square" rtlCol="0">
              <a:spAutoFit/>
            </a:bodyPr>
            <a:lstStyle/>
            <a:p>
              <a:pPr>
                <a:lnSpc>
                  <a:spcPct val="130000"/>
                </a:lnSpc>
              </a:pPr>
              <a:r>
                <a:rPr lang="zh-CN" altLang="en-US" sz="9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bg1"/>
                  </a:solidFill>
                  <a:latin typeface="微软雅黑" pitchFamily="34" charset="-122"/>
                  <a:ea typeface="微软雅黑" pitchFamily="34" charset="-122"/>
                </a:rPr>
                <a:t>文字。</a:t>
              </a:r>
            </a:p>
          </p:txBody>
        </p:sp>
        <p:sp>
          <p:nvSpPr>
            <p:cNvPr id="11" name="TextBox 10"/>
            <p:cNvSpPr txBox="1"/>
            <p:nvPr/>
          </p:nvSpPr>
          <p:spPr>
            <a:xfrm>
              <a:off x="8541891" y="4363488"/>
              <a:ext cx="887138" cy="448649"/>
            </a:xfrm>
            <a:prstGeom prst="rect">
              <a:avLst/>
            </a:prstGeom>
            <a:noFill/>
          </p:spPr>
          <p:txBody>
            <a:bodyPr wrap="square" tIns="0" bIns="0" rtlCol="0" anchor="t">
              <a:spAutoFit/>
            </a:bodyPr>
            <a:lstStyle/>
            <a:p>
              <a:pPr>
                <a:lnSpc>
                  <a:spcPct val="150000"/>
                </a:lnSpc>
              </a:pPr>
              <a:r>
                <a:rPr lang="zh-CN" altLang="en-US" sz="1500">
                  <a:solidFill>
                    <a:schemeClr val="bg1"/>
                  </a:solidFill>
                  <a:latin typeface="微软雅黑" pitchFamily="34" charset="-122"/>
                  <a:ea typeface="微软雅黑" pitchFamily="34" charset="-122"/>
                  <a:cs typeface="华文黑体" pitchFamily="2" charset="-122"/>
                </a:rPr>
                <a:t>标题</a:t>
              </a:r>
              <a:r>
                <a:rPr lang="en-US" altLang="zh-CN" sz="1500">
                  <a:solidFill>
                    <a:schemeClr val="bg1"/>
                  </a:solidFill>
                  <a:latin typeface="微软雅黑" pitchFamily="34" charset="-122"/>
                  <a:ea typeface="微软雅黑" pitchFamily="34" charset="-122"/>
                  <a:cs typeface="华文黑体" pitchFamily="2" charset="-122"/>
                </a:rPr>
                <a:t>4</a:t>
              </a:r>
              <a:endParaRPr lang="zh-CN" altLang="en-US" sz="1500">
                <a:solidFill>
                  <a:schemeClr val="bg1"/>
                </a:solidFill>
                <a:latin typeface="微软雅黑" pitchFamily="34" charset="-122"/>
                <a:ea typeface="微软雅黑" pitchFamily="34" charset="-122"/>
                <a:cs typeface="华文黑体" pitchFamily="2" charset="-122"/>
              </a:endParaRPr>
            </a:p>
          </p:txBody>
        </p:sp>
        <p:sp>
          <p:nvSpPr>
            <p:cNvPr id="12" name="Freeform 7"/>
            <p:cNvSpPr>
              <a:spLocks noEditPoints="1"/>
            </p:cNvSpPr>
            <p:nvPr/>
          </p:nvSpPr>
          <p:spPr bwMode="auto">
            <a:xfrm>
              <a:off x="7701324" y="4670910"/>
              <a:ext cx="807733" cy="652292"/>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5641187" y="3930803"/>
            <a:ext cx="2611774" cy="1370405"/>
            <a:chOff x="3634221" y="4101582"/>
            <a:chExt cx="3384376" cy="1775690"/>
          </a:xfrm>
        </p:grpSpPr>
        <p:sp>
          <p:nvSpPr>
            <p:cNvPr id="14" name="矩形标注 13"/>
            <p:cNvSpPr/>
            <p:nvPr/>
          </p:nvSpPr>
          <p:spPr>
            <a:xfrm>
              <a:off x="3634221" y="4101582"/>
              <a:ext cx="3384376" cy="1775690"/>
            </a:xfrm>
            <a:prstGeom prst="wedgeRectCallou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4746612" y="4825153"/>
              <a:ext cx="2206620" cy="812530"/>
            </a:xfrm>
            <a:prstGeom prst="rect">
              <a:avLst/>
            </a:prstGeom>
            <a:noFill/>
          </p:spPr>
          <p:txBody>
            <a:bodyPr wrap="square" rtlCol="0">
              <a:spAutoFit/>
            </a:bodyPr>
            <a:lstStyle/>
            <a:p>
              <a:pPr>
                <a:lnSpc>
                  <a:spcPct val="130000"/>
                </a:lnSpc>
              </a:pPr>
              <a:r>
                <a:rPr lang="zh-CN" altLang="en-US" sz="9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bg1"/>
                  </a:solidFill>
                  <a:latin typeface="微软雅黑" pitchFamily="34" charset="-122"/>
                  <a:ea typeface="微软雅黑" pitchFamily="34" charset="-122"/>
                </a:rPr>
                <a:t>文字。</a:t>
              </a:r>
            </a:p>
          </p:txBody>
        </p:sp>
        <p:sp>
          <p:nvSpPr>
            <p:cNvPr id="16" name="TextBox 15"/>
            <p:cNvSpPr txBox="1"/>
            <p:nvPr/>
          </p:nvSpPr>
          <p:spPr>
            <a:xfrm>
              <a:off x="4746612" y="4363488"/>
              <a:ext cx="887138" cy="448649"/>
            </a:xfrm>
            <a:prstGeom prst="rect">
              <a:avLst/>
            </a:prstGeom>
            <a:noFill/>
          </p:spPr>
          <p:txBody>
            <a:bodyPr wrap="square" tIns="0" bIns="0" rtlCol="0" anchor="t">
              <a:spAutoFit/>
            </a:bodyPr>
            <a:lstStyle/>
            <a:p>
              <a:pPr>
                <a:lnSpc>
                  <a:spcPct val="150000"/>
                </a:lnSpc>
              </a:pPr>
              <a:r>
                <a:rPr lang="zh-CN" altLang="en-US" sz="1500">
                  <a:solidFill>
                    <a:schemeClr val="bg1"/>
                  </a:solidFill>
                  <a:latin typeface="微软雅黑" pitchFamily="34" charset="-122"/>
                  <a:ea typeface="微软雅黑" pitchFamily="34" charset="-122"/>
                  <a:cs typeface="华文黑体" pitchFamily="2" charset="-122"/>
                </a:rPr>
                <a:t>标题</a:t>
              </a:r>
              <a:r>
                <a:rPr lang="en-US" altLang="zh-CN" sz="1500">
                  <a:solidFill>
                    <a:schemeClr val="bg1"/>
                  </a:solidFill>
                  <a:latin typeface="微软雅黑" pitchFamily="34" charset="-122"/>
                  <a:ea typeface="微软雅黑" pitchFamily="34" charset="-122"/>
                  <a:cs typeface="华文黑体" pitchFamily="2" charset="-122"/>
                </a:rPr>
                <a:t>3</a:t>
              </a:r>
              <a:endParaRPr lang="zh-CN" altLang="en-US" sz="1500">
                <a:solidFill>
                  <a:schemeClr val="bg1"/>
                </a:solidFill>
                <a:latin typeface="微软雅黑" pitchFamily="34" charset="-122"/>
                <a:ea typeface="微软雅黑" pitchFamily="34" charset="-122"/>
                <a:cs typeface="华文黑体" pitchFamily="2" charset="-122"/>
              </a:endParaRPr>
            </a:p>
          </p:txBody>
        </p:sp>
        <p:sp>
          <p:nvSpPr>
            <p:cNvPr id="17" name="Freeform 8"/>
            <p:cNvSpPr>
              <a:spLocks noEditPoints="1"/>
            </p:cNvSpPr>
            <p:nvPr/>
          </p:nvSpPr>
          <p:spPr bwMode="auto">
            <a:xfrm>
              <a:off x="3796813" y="4670910"/>
              <a:ext cx="845520" cy="74081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3862958" y="2142257"/>
            <a:ext cx="2611774" cy="1370405"/>
            <a:chOff x="1329965" y="1784090"/>
            <a:chExt cx="3384376" cy="1775690"/>
          </a:xfrm>
        </p:grpSpPr>
        <p:sp>
          <p:nvSpPr>
            <p:cNvPr id="19" name="矩形标注 18"/>
            <p:cNvSpPr/>
            <p:nvPr/>
          </p:nvSpPr>
          <p:spPr>
            <a:xfrm>
              <a:off x="1329965" y="1784090"/>
              <a:ext cx="3384376" cy="1775690"/>
            </a:xfrm>
            <a:prstGeom prst="wedgeRectCallout">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2435713" y="2472143"/>
              <a:ext cx="2206620" cy="812530"/>
            </a:xfrm>
            <a:prstGeom prst="rect">
              <a:avLst/>
            </a:prstGeom>
            <a:noFill/>
          </p:spPr>
          <p:txBody>
            <a:bodyPr wrap="square" rtlCol="0">
              <a:spAutoFit/>
            </a:bodyPr>
            <a:lstStyle/>
            <a:p>
              <a:pPr>
                <a:lnSpc>
                  <a:spcPct val="130000"/>
                </a:lnSpc>
              </a:pPr>
              <a:r>
                <a:rPr lang="zh-CN" altLang="en-US" sz="9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bg1"/>
                  </a:solidFill>
                  <a:latin typeface="微软雅黑" pitchFamily="34" charset="-122"/>
                  <a:ea typeface="微软雅黑" pitchFamily="34" charset="-122"/>
                </a:rPr>
                <a:t>文字。</a:t>
              </a:r>
            </a:p>
          </p:txBody>
        </p:sp>
        <p:sp>
          <p:nvSpPr>
            <p:cNvPr id="21" name="TextBox 20"/>
            <p:cNvSpPr txBox="1"/>
            <p:nvPr/>
          </p:nvSpPr>
          <p:spPr>
            <a:xfrm>
              <a:off x="2435713" y="2010478"/>
              <a:ext cx="887138" cy="461665"/>
            </a:xfrm>
            <a:prstGeom prst="rect">
              <a:avLst/>
            </a:prstGeom>
            <a:noFill/>
          </p:spPr>
          <p:txBody>
            <a:bodyPr wrap="square" tIns="0" bIns="0" rtlCol="0" anchor="t">
              <a:spAutoFit/>
            </a:bodyPr>
            <a:lstStyle/>
            <a:p>
              <a:pPr>
                <a:lnSpc>
                  <a:spcPct val="150000"/>
                </a:lnSpc>
              </a:pPr>
              <a:r>
                <a:rPr lang="zh-CN" altLang="en-US" sz="1500">
                  <a:solidFill>
                    <a:schemeClr val="bg1"/>
                  </a:solidFill>
                  <a:latin typeface="微软雅黑" pitchFamily="34" charset="-122"/>
                  <a:ea typeface="微软雅黑" pitchFamily="34" charset="-122"/>
                  <a:cs typeface="华文黑体" pitchFamily="2" charset="-122"/>
                </a:rPr>
                <a:t>标题</a:t>
              </a:r>
              <a:r>
                <a:rPr lang="en-US" altLang="zh-CN" sz="1500">
                  <a:solidFill>
                    <a:schemeClr val="bg1"/>
                  </a:solidFill>
                  <a:latin typeface="微软雅黑" pitchFamily="34" charset="-122"/>
                  <a:ea typeface="微软雅黑" pitchFamily="34" charset="-122"/>
                  <a:cs typeface="华文黑体" pitchFamily="2" charset="-122"/>
                </a:rPr>
                <a:t>1</a:t>
              </a:r>
              <a:endParaRPr lang="zh-CN" altLang="en-US" sz="1500">
                <a:solidFill>
                  <a:schemeClr val="bg1"/>
                </a:solidFill>
                <a:latin typeface="微软雅黑" pitchFamily="34" charset="-122"/>
                <a:ea typeface="微软雅黑" pitchFamily="34" charset="-122"/>
                <a:cs typeface="华文黑体" pitchFamily="2" charset="-122"/>
              </a:endParaRPr>
            </a:p>
          </p:txBody>
        </p:sp>
        <p:sp>
          <p:nvSpPr>
            <p:cNvPr id="22" name="Freeform 9"/>
            <p:cNvSpPr>
              <a:spLocks noEditPoints="1"/>
            </p:cNvSpPr>
            <p:nvPr/>
          </p:nvSpPr>
          <p:spPr bwMode="auto">
            <a:xfrm>
              <a:off x="1584836" y="2313391"/>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25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12" dur="25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13" dur="250" accel="50000" fill="hold">
                                          <p:stCondLst>
                                            <p:cond delay="250"/>
                                          </p:stCondLst>
                                        </p:cTn>
                                        <p:tgtEl>
                                          <p:spTgt spid="18"/>
                                        </p:tgtEl>
                                        <p:attrNameLst>
                                          <p:attrName>ppt_w</p:attrName>
                                        </p:attrNameLst>
                                      </p:cBhvr>
                                      <p:tavLst>
                                        <p:tav tm="0">
                                          <p:val>
                                            <p:strVal val="#ppt_w*.05"/>
                                          </p:val>
                                        </p:tav>
                                        <p:tav tm="100000">
                                          <p:val>
                                            <p:strVal val="#ppt_w"/>
                                          </p:val>
                                        </p:tav>
                                      </p:tavLst>
                                    </p:anim>
                                    <p:anim calcmode="lin" valueType="num">
                                      <p:cBhvr>
                                        <p:cTn id="14" dur="500" fill="hold"/>
                                        <p:tgtEl>
                                          <p:spTgt spid="18"/>
                                        </p:tgtEl>
                                        <p:attrNameLst>
                                          <p:attrName>ppt_h</p:attrName>
                                        </p:attrNameLst>
                                      </p:cBhvr>
                                      <p:tavLst>
                                        <p:tav tm="0">
                                          <p:val>
                                            <p:strVal val="#ppt_h"/>
                                          </p:val>
                                        </p:tav>
                                        <p:tav tm="100000">
                                          <p:val>
                                            <p:strVal val="#ppt_h"/>
                                          </p:val>
                                        </p:tav>
                                      </p:tavLst>
                                    </p:anim>
                                    <p:anim calcmode="lin" valueType="num">
                                      <p:cBhvr>
                                        <p:cTn id="15" dur="25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16" dur="25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17" dur="250" accel="50000" fill="hold">
                                          <p:stCondLst>
                                            <p:cond delay="250"/>
                                          </p:stCondLst>
                                        </p:cTn>
                                        <p:tgtEl>
                                          <p:spTgt spid="18"/>
                                        </p:tgtEl>
                                        <p:attrNameLst>
                                          <p:attrName>ppt_y</p:attrName>
                                        </p:attrNameLst>
                                      </p:cBhvr>
                                      <p:tavLst>
                                        <p:tav tm="0">
                                          <p:val>
                                            <p:strVal val="#ppt_y+.1"/>
                                          </p:val>
                                        </p:tav>
                                        <p:tav tm="100000">
                                          <p:val>
                                            <p:strVal val="#ppt_y"/>
                                          </p:val>
                                        </p:tav>
                                      </p:tavLst>
                                    </p:anim>
                                    <p:animEffect transition="in" filter="fade">
                                      <p:cBhvr>
                                        <p:cTn id="18" dur="500" decel="50000">
                                          <p:stCondLst>
                                            <p:cond delay="0"/>
                                          </p:stCondLst>
                                        </p:cTn>
                                        <p:tgtEl>
                                          <p:spTgt spid="18"/>
                                        </p:tgtEl>
                                      </p:cBhvr>
                                    </p:animEffect>
                                  </p:childTnLst>
                                </p:cTn>
                              </p:par>
                              <p:par>
                                <p:cTn id="19" presetID="25" presetClass="entr" presetSubtype="0" fill="hold" nodeType="withEffect">
                                  <p:stCondLst>
                                    <p:cond delay="200"/>
                                  </p:stCondLst>
                                  <p:childTnLst>
                                    <p:set>
                                      <p:cBhvr>
                                        <p:cTn id="20" dur="1" fill="hold">
                                          <p:stCondLst>
                                            <p:cond delay="0"/>
                                          </p:stCondLst>
                                        </p:cTn>
                                        <p:tgtEl>
                                          <p:spTgt spid="3"/>
                                        </p:tgtEl>
                                        <p:attrNameLst>
                                          <p:attrName>style.visibility</p:attrName>
                                        </p:attrNameLst>
                                      </p:cBhvr>
                                      <p:to>
                                        <p:strVal val="visible"/>
                                      </p:to>
                                    </p:set>
                                    <p:anim calcmode="lin" valueType="num">
                                      <p:cBhvr>
                                        <p:cTn id="21" dur="25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3"/>
                                        </p:tgtEl>
                                        <p:attrNameLst>
                                          <p:attrName>ppt_w</p:attrName>
                                        </p:attrNameLst>
                                      </p:cBhvr>
                                      <p:tavLst>
                                        <p:tav tm="0">
                                          <p:val>
                                            <p:strVal val="#ppt_w*.05"/>
                                          </p:val>
                                        </p:tav>
                                        <p:tav tm="100000">
                                          <p:val>
                                            <p:strVal val="#ppt_w"/>
                                          </p:val>
                                        </p:tav>
                                      </p:tavLst>
                                    </p:anim>
                                    <p:anim calcmode="lin" valueType="num">
                                      <p:cBhvr>
                                        <p:cTn id="24" dur="500" fill="hold"/>
                                        <p:tgtEl>
                                          <p:spTgt spid="3"/>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3"/>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3"/>
                                        </p:tgtEl>
                                      </p:cBhvr>
                                    </p:animEffect>
                                  </p:childTnLst>
                                </p:cTn>
                              </p:par>
                              <p:par>
                                <p:cTn id="29" presetID="25" presetClass="entr" presetSubtype="0" fill="hold" nodeType="with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5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32" dur="25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33" dur="250" accel="50000" fill="hold">
                                          <p:stCondLst>
                                            <p:cond delay="250"/>
                                          </p:stCondLst>
                                        </p:cTn>
                                        <p:tgtEl>
                                          <p:spTgt spid="13"/>
                                        </p:tgtEl>
                                        <p:attrNameLst>
                                          <p:attrName>ppt_w</p:attrName>
                                        </p:attrNameLst>
                                      </p:cBhvr>
                                      <p:tavLst>
                                        <p:tav tm="0">
                                          <p:val>
                                            <p:strVal val="#ppt_w*.05"/>
                                          </p:val>
                                        </p:tav>
                                        <p:tav tm="100000">
                                          <p:val>
                                            <p:strVal val="#ppt_w"/>
                                          </p:val>
                                        </p:tav>
                                      </p:tavLst>
                                    </p:anim>
                                    <p:anim calcmode="lin" valueType="num">
                                      <p:cBhvr>
                                        <p:cTn id="34" dur="500" fill="hold"/>
                                        <p:tgtEl>
                                          <p:spTgt spid="13"/>
                                        </p:tgtEl>
                                        <p:attrNameLst>
                                          <p:attrName>ppt_h</p:attrName>
                                        </p:attrNameLst>
                                      </p:cBhvr>
                                      <p:tavLst>
                                        <p:tav tm="0">
                                          <p:val>
                                            <p:strVal val="#ppt_h"/>
                                          </p:val>
                                        </p:tav>
                                        <p:tav tm="100000">
                                          <p:val>
                                            <p:strVal val="#ppt_h"/>
                                          </p:val>
                                        </p:tav>
                                      </p:tavLst>
                                    </p:anim>
                                    <p:anim calcmode="lin" valueType="num">
                                      <p:cBhvr>
                                        <p:cTn id="35" dur="25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36" dur="25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37" dur="250" accel="50000" fill="hold">
                                          <p:stCondLst>
                                            <p:cond delay="250"/>
                                          </p:stCondLst>
                                        </p:cTn>
                                        <p:tgtEl>
                                          <p:spTgt spid="13"/>
                                        </p:tgtEl>
                                        <p:attrNameLst>
                                          <p:attrName>ppt_y</p:attrName>
                                        </p:attrNameLst>
                                      </p:cBhvr>
                                      <p:tavLst>
                                        <p:tav tm="0">
                                          <p:val>
                                            <p:strVal val="#ppt_y+.1"/>
                                          </p:val>
                                        </p:tav>
                                        <p:tav tm="100000">
                                          <p:val>
                                            <p:strVal val="#ppt_y"/>
                                          </p:val>
                                        </p:tav>
                                      </p:tavLst>
                                    </p:anim>
                                    <p:animEffect transition="in" filter="fade">
                                      <p:cBhvr>
                                        <p:cTn id="38" dur="500" decel="50000">
                                          <p:stCondLst>
                                            <p:cond delay="0"/>
                                          </p:stCondLst>
                                        </p:cTn>
                                        <p:tgtEl>
                                          <p:spTgt spid="13"/>
                                        </p:tgtEl>
                                      </p:cBhvr>
                                    </p:animEffect>
                                  </p:childTnLst>
                                </p:cTn>
                              </p:par>
                              <p:par>
                                <p:cTn id="39" presetID="25" presetClass="entr" presetSubtype="0" fill="hold" nodeType="withEffect">
                                  <p:stCondLst>
                                    <p:cond delay="600"/>
                                  </p:stCondLst>
                                  <p:childTnLst>
                                    <p:set>
                                      <p:cBhvr>
                                        <p:cTn id="40" dur="1" fill="hold">
                                          <p:stCondLst>
                                            <p:cond delay="0"/>
                                          </p:stCondLst>
                                        </p:cTn>
                                        <p:tgtEl>
                                          <p:spTgt spid="8"/>
                                        </p:tgtEl>
                                        <p:attrNameLst>
                                          <p:attrName>style.visibility</p:attrName>
                                        </p:attrNameLst>
                                      </p:cBhvr>
                                      <p:to>
                                        <p:strVal val="visible"/>
                                      </p:to>
                                    </p:set>
                                    <p:anim calcmode="lin" valueType="num">
                                      <p:cBhvr>
                                        <p:cTn id="41" dur="25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42" dur="25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43" dur="250" accel="50000" fill="hold">
                                          <p:stCondLst>
                                            <p:cond delay="250"/>
                                          </p:stCondLst>
                                        </p:cTn>
                                        <p:tgtEl>
                                          <p:spTgt spid="8"/>
                                        </p:tgtEl>
                                        <p:attrNameLst>
                                          <p:attrName>ppt_w</p:attrName>
                                        </p:attrNameLst>
                                      </p:cBhvr>
                                      <p:tavLst>
                                        <p:tav tm="0">
                                          <p:val>
                                            <p:strVal val="#ppt_w*.05"/>
                                          </p:val>
                                        </p:tav>
                                        <p:tav tm="100000">
                                          <p:val>
                                            <p:strVal val="#ppt_w"/>
                                          </p:val>
                                        </p:tav>
                                      </p:tavLst>
                                    </p:anim>
                                    <p:anim calcmode="lin" valueType="num">
                                      <p:cBhvr>
                                        <p:cTn id="44" dur="500" fill="hold"/>
                                        <p:tgtEl>
                                          <p:spTgt spid="8"/>
                                        </p:tgtEl>
                                        <p:attrNameLst>
                                          <p:attrName>ppt_h</p:attrName>
                                        </p:attrNameLst>
                                      </p:cBhvr>
                                      <p:tavLst>
                                        <p:tav tm="0">
                                          <p:val>
                                            <p:strVal val="#ppt_h"/>
                                          </p:val>
                                        </p:tav>
                                        <p:tav tm="100000">
                                          <p:val>
                                            <p:strVal val="#ppt_h"/>
                                          </p:val>
                                        </p:tav>
                                      </p:tavLst>
                                    </p:anim>
                                    <p:anim calcmode="lin" valueType="num">
                                      <p:cBhvr>
                                        <p:cTn id="45" dur="25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6" dur="25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7" dur="250" accel="50000" fill="hold">
                                          <p:stCondLst>
                                            <p:cond delay="250"/>
                                          </p:stCondLst>
                                        </p:cTn>
                                        <p:tgtEl>
                                          <p:spTgt spid="8"/>
                                        </p:tgtEl>
                                        <p:attrNameLst>
                                          <p:attrName>ppt_y</p:attrName>
                                        </p:attrNameLst>
                                      </p:cBhvr>
                                      <p:tavLst>
                                        <p:tav tm="0">
                                          <p:val>
                                            <p:strVal val="#ppt_y+.1"/>
                                          </p:val>
                                        </p:tav>
                                        <p:tav tm="100000">
                                          <p:val>
                                            <p:strVal val="#ppt_y"/>
                                          </p:val>
                                        </p:tav>
                                      </p:tavLst>
                                    </p:anim>
                                    <p:animEffect transition="in" filter="fade">
                                      <p:cBhvr>
                                        <p:cTn id="48" dur="5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23" name="Oval 4"/>
          <p:cNvSpPr>
            <a:spLocks noChangeArrowheads="1"/>
          </p:cNvSpPr>
          <p:nvPr/>
        </p:nvSpPr>
        <p:spPr bwMode="auto">
          <a:xfrm>
            <a:off x="7153489" y="1916832"/>
            <a:ext cx="940602" cy="940532"/>
          </a:xfrm>
          <a:prstGeom prst="ellipse">
            <a:avLst/>
          </a:prstGeom>
          <a:solidFill>
            <a:srgbClr val="7B8294"/>
          </a:solidFill>
          <a:ln w="12700">
            <a:noFill/>
            <a:round/>
            <a:headEnd/>
            <a:tailEnd/>
          </a:ln>
          <a:effectLst/>
        </p:spPr>
        <p:txBody>
          <a:bodyPr wrap="none" lIns="70564" tIns="35282" rIns="70564" bIns="35282" anchor="ctr"/>
          <a:lstStyle/>
          <a:p>
            <a:endParaRPr lang="ko-KR" altLang="en-US">
              <a:solidFill>
                <a:srgbClr val="000000"/>
              </a:solidFill>
              <a:latin typeface="굴림" pitchFamily="34" charset="-127"/>
              <a:ea typeface="굴림" pitchFamily="34" charset="-127"/>
            </a:endParaRPr>
          </a:p>
        </p:txBody>
      </p:sp>
      <p:sp>
        <p:nvSpPr>
          <p:cNvPr id="24" name="Oval 4"/>
          <p:cNvSpPr>
            <a:spLocks noChangeArrowheads="1"/>
          </p:cNvSpPr>
          <p:nvPr/>
        </p:nvSpPr>
        <p:spPr bwMode="auto">
          <a:xfrm>
            <a:off x="7153489" y="1916832"/>
            <a:ext cx="940602" cy="940532"/>
          </a:xfrm>
          <a:prstGeom prst="ellipse">
            <a:avLst/>
          </a:prstGeom>
          <a:solidFill>
            <a:srgbClr val="161D25"/>
          </a:solidFill>
          <a:ln w="12700">
            <a:noFill/>
            <a:round/>
            <a:headEnd/>
            <a:tailEnd/>
          </a:ln>
        </p:spPr>
        <p:txBody>
          <a:bodyPr wrap="none" lIns="70564" tIns="35282" rIns="70564" bIns="35282" anchor="ctr"/>
          <a:lstStyle/>
          <a:p>
            <a:endParaRPr lang="ko-KR" altLang="en-US">
              <a:solidFill>
                <a:srgbClr val="000000"/>
              </a:solidFill>
              <a:latin typeface="굴림" pitchFamily="34" charset="-127"/>
              <a:ea typeface="굴림" pitchFamily="34" charset="-127"/>
            </a:endParaRPr>
          </a:p>
        </p:txBody>
      </p:sp>
      <p:sp>
        <p:nvSpPr>
          <p:cNvPr id="25" name="Oval 4"/>
          <p:cNvSpPr>
            <a:spLocks noChangeArrowheads="1"/>
          </p:cNvSpPr>
          <p:nvPr/>
        </p:nvSpPr>
        <p:spPr bwMode="auto">
          <a:xfrm>
            <a:off x="6107445" y="2342034"/>
            <a:ext cx="1286860" cy="1286764"/>
          </a:xfrm>
          <a:prstGeom prst="ellipse">
            <a:avLst/>
          </a:prstGeom>
          <a:solidFill>
            <a:srgbClr val="7B8294"/>
          </a:solidFill>
          <a:ln w="12700">
            <a:solidFill>
              <a:schemeClr val="bg1"/>
            </a:solidFill>
            <a:round/>
            <a:headEnd/>
            <a:tailEnd/>
          </a:ln>
          <a:effectLst/>
        </p:spPr>
        <p:txBody>
          <a:bodyPr wrap="none" lIns="70564" tIns="35282" rIns="70564" bIns="35282" anchor="ctr"/>
          <a:lstStyle/>
          <a:p>
            <a:endParaRPr lang="ko-KR" altLang="en-US">
              <a:solidFill>
                <a:srgbClr val="000000"/>
              </a:solidFill>
              <a:latin typeface="굴림" pitchFamily="34" charset="-127"/>
              <a:ea typeface="굴림" pitchFamily="34" charset="-127"/>
            </a:endParaRPr>
          </a:p>
        </p:txBody>
      </p:sp>
      <p:sp>
        <p:nvSpPr>
          <p:cNvPr id="26" name="Oval 4"/>
          <p:cNvSpPr>
            <a:spLocks noChangeArrowheads="1"/>
          </p:cNvSpPr>
          <p:nvPr/>
        </p:nvSpPr>
        <p:spPr bwMode="auto">
          <a:xfrm>
            <a:off x="6107445" y="2726264"/>
            <a:ext cx="1286860" cy="902535"/>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161D25"/>
          </a:solidFill>
          <a:ln w="12700">
            <a:noFill/>
            <a:round/>
            <a:headEnd/>
            <a:tailEnd/>
          </a:ln>
        </p:spPr>
        <p:txBody>
          <a:bodyPr wrap="none" lIns="70564" tIns="35282" rIns="70564" bIns="35282" anchor="ctr"/>
          <a:lstStyle/>
          <a:p>
            <a:endParaRPr lang="ko-KR" altLang="en-US">
              <a:solidFill>
                <a:srgbClr val="000000"/>
              </a:solidFill>
              <a:latin typeface="굴림" pitchFamily="34" charset="-127"/>
              <a:ea typeface="굴림" pitchFamily="34" charset="-127"/>
            </a:endParaRPr>
          </a:p>
        </p:txBody>
      </p:sp>
      <p:sp>
        <p:nvSpPr>
          <p:cNvPr id="27" name="Oval 4"/>
          <p:cNvSpPr>
            <a:spLocks noChangeArrowheads="1"/>
          </p:cNvSpPr>
          <p:nvPr/>
        </p:nvSpPr>
        <p:spPr bwMode="auto">
          <a:xfrm>
            <a:off x="4893561" y="2933036"/>
            <a:ext cx="1586032" cy="1586121"/>
          </a:xfrm>
          <a:prstGeom prst="ellipse">
            <a:avLst/>
          </a:prstGeom>
          <a:solidFill>
            <a:srgbClr val="7B8294"/>
          </a:solidFill>
          <a:ln w="12700">
            <a:solidFill>
              <a:schemeClr val="bg1"/>
            </a:solidFill>
            <a:round/>
            <a:headEnd/>
            <a:tailEnd/>
          </a:ln>
          <a:effectLst/>
        </p:spPr>
        <p:txBody>
          <a:bodyPr wrap="none" lIns="70564" tIns="35282" rIns="70564" bIns="35282" anchor="ctr"/>
          <a:lstStyle/>
          <a:p>
            <a:endParaRPr lang="ko-KR" altLang="en-US">
              <a:solidFill>
                <a:srgbClr val="000000"/>
              </a:solidFill>
              <a:latin typeface="굴림" pitchFamily="34" charset="-127"/>
              <a:ea typeface="굴림" pitchFamily="34" charset="-127"/>
            </a:endParaRPr>
          </a:p>
        </p:txBody>
      </p:sp>
      <p:sp>
        <p:nvSpPr>
          <p:cNvPr id="28" name="Oval 4"/>
          <p:cNvSpPr>
            <a:spLocks noChangeArrowheads="1"/>
          </p:cNvSpPr>
          <p:nvPr/>
        </p:nvSpPr>
        <p:spPr bwMode="auto">
          <a:xfrm>
            <a:off x="4893561" y="3712781"/>
            <a:ext cx="1586032" cy="806376"/>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161D25"/>
          </a:solidFill>
          <a:ln w="12700">
            <a:noFill/>
            <a:round/>
            <a:headEnd/>
            <a:tailEnd/>
          </a:ln>
        </p:spPr>
        <p:txBody>
          <a:bodyPr wrap="none" lIns="70564" tIns="35282" rIns="70564" bIns="35282" anchor="ctr"/>
          <a:lstStyle/>
          <a:p>
            <a:endParaRPr lang="ko-KR" altLang="en-US">
              <a:solidFill>
                <a:srgbClr val="000000"/>
              </a:solidFill>
              <a:latin typeface="굴림" pitchFamily="34" charset="-127"/>
              <a:ea typeface="굴림" pitchFamily="34" charset="-127"/>
            </a:endParaRPr>
          </a:p>
        </p:txBody>
      </p:sp>
      <p:sp>
        <p:nvSpPr>
          <p:cNvPr id="29" name="Oval 4"/>
          <p:cNvSpPr>
            <a:spLocks noChangeArrowheads="1"/>
          </p:cNvSpPr>
          <p:nvPr/>
        </p:nvSpPr>
        <p:spPr bwMode="auto">
          <a:xfrm>
            <a:off x="3460220" y="3692168"/>
            <a:ext cx="1946681" cy="1946792"/>
          </a:xfrm>
          <a:prstGeom prst="ellipse">
            <a:avLst/>
          </a:prstGeom>
          <a:solidFill>
            <a:srgbClr val="7B8294"/>
          </a:solidFill>
          <a:ln w="12700">
            <a:solidFill>
              <a:schemeClr val="bg1"/>
            </a:solidFill>
            <a:round/>
            <a:headEnd/>
            <a:tailEnd/>
          </a:ln>
          <a:effectLst/>
        </p:spPr>
        <p:txBody>
          <a:bodyPr wrap="none" lIns="70564" tIns="35282" rIns="70564" bIns="35282" anchor="ctr"/>
          <a:lstStyle/>
          <a:p>
            <a:endParaRPr lang="ko-KR" altLang="en-US">
              <a:solidFill>
                <a:srgbClr val="000000"/>
              </a:solidFill>
              <a:latin typeface="굴림" pitchFamily="34" charset="-127"/>
              <a:ea typeface="굴림" pitchFamily="34" charset="-127"/>
            </a:endParaRPr>
          </a:p>
        </p:txBody>
      </p:sp>
      <p:sp>
        <p:nvSpPr>
          <p:cNvPr id="30" name="Oval 4"/>
          <p:cNvSpPr>
            <a:spLocks noChangeArrowheads="1"/>
          </p:cNvSpPr>
          <p:nvPr/>
        </p:nvSpPr>
        <p:spPr bwMode="auto">
          <a:xfrm>
            <a:off x="3627938" y="5211787"/>
            <a:ext cx="1611246" cy="427173"/>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161D25"/>
          </a:solidFill>
          <a:ln w="12700">
            <a:noFill/>
            <a:round/>
            <a:headEnd/>
            <a:tailEnd/>
          </a:ln>
        </p:spPr>
        <p:txBody>
          <a:bodyPr wrap="none" lIns="70564" tIns="35282" rIns="70564" bIns="35282" anchor="ctr"/>
          <a:lstStyle/>
          <a:p>
            <a:endParaRPr lang="ko-KR" altLang="en-US">
              <a:solidFill>
                <a:srgbClr val="000000"/>
              </a:solidFill>
              <a:latin typeface="굴림" pitchFamily="34" charset="-127"/>
              <a:ea typeface="굴림" pitchFamily="34" charset="-127"/>
            </a:endParaRPr>
          </a:p>
        </p:txBody>
      </p:sp>
      <p:sp>
        <p:nvSpPr>
          <p:cNvPr id="31" name="TextBox 30"/>
          <p:cNvSpPr txBox="1"/>
          <p:nvPr/>
        </p:nvSpPr>
        <p:spPr>
          <a:xfrm>
            <a:off x="3808102" y="4460661"/>
            <a:ext cx="1271020" cy="409807"/>
          </a:xfrm>
          <a:prstGeom prst="rect">
            <a:avLst/>
          </a:prstGeom>
          <a:noFill/>
        </p:spPr>
        <p:txBody>
          <a:bodyPr wrap="none" lIns="70564" tIns="35282" rIns="70564" bIns="35282"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rPr>
              <a:t>添加标题</a:t>
            </a:r>
          </a:p>
        </p:txBody>
      </p:sp>
      <p:sp>
        <p:nvSpPr>
          <p:cNvPr id="32" name="TextBox 31"/>
          <p:cNvSpPr txBox="1"/>
          <p:nvPr/>
        </p:nvSpPr>
        <p:spPr>
          <a:xfrm>
            <a:off x="5146674" y="3245078"/>
            <a:ext cx="1117132" cy="363641"/>
          </a:xfrm>
          <a:prstGeom prst="rect">
            <a:avLst/>
          </a:prstGeom>
          <a:noFill/>
        </p:spPr>
        <p:txBody>
          <a:bodyPr wrap="none" lIns="70564" tIns="35282" rIns="70564" bIns="35282"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9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rPr>
              <a:t>添加标题</a:t>
            </a:r>
          </a:p>
        </p:txBody>
      </p:sp>
      <p:sp>
        <p:nvSpPr>
          <p:cNvPr id="33" name="TextBox 32"/>
          <p:cNvSpPr txBox="1"/>
          <p:nvPr/>
        </p:nvSpPr>
        <p:spPr>
          <a:xfrm>
            <a:off x="6283761" y="2844989"/>
            <a:ext cx="934229" cy="308789"/>
          </a:xfrm>
          <a:prstGeom prst="rect">
            <a:avLst/>
          </a:prstGeom>
          <a:noFill/>
        </p:spPr>
        <p:txBody>
          <a:bodyPr wrap="none" lIns="70564" tIns="35282" rIns="70564" bIns="35282"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rPr>
              <a:t>添加标题</a:t>
            </a:r>
          </a:p>
        </p:txBody>
      </p:sp>
      <p:cxnSp>
        <p:nvCxnSpPr>
          <p:cNvPr id="34" name="直接连接符 33"/>
          <p:cNvCxnSpPr/>
          <p:nvPr/>
        </p:nvCxnSpPr>
        <p:spPr>
          <a:xfrm>
            <a:off x="7625092" y="2517739"/>
            <a:ext cx="827103" cy="0"/>
          </a:xfrm>
          <a:prstGeom prst="line">
            <a:avLst/>
          </a:prstGeom>
          <a:noFill/>
          <a:ln w="9525" cap="flat" cmpd="sng" algn="ctr">
            <a:solidFill>
              <a:sysClr val="window" lastClr="FFFFFF">
                <a:lumMod val="50000"/>
              </a:sysClr>
            </a:solidFill>
            <a:prstDash val="sysDot"/>
            <a:headEnd type="oval"/>
            <a:tailEnd type="oval"/>
          </a:ln>
          <a:effectLst/>
        </p:spPr>
      </p:cxnSp>
      <p:cxnSp>
        <p:nvCxnSpPr>
          <p:cNvPr id="35" name="直接连接符 34"/>
          <p:cNvCxnSpPr/>
          <p:nvPr/>
        </p:nvCxnSpPr>
        <p:spPr>
          <a:xfrm>
            <a:off x="6742260" y="3226743"/>
            <a:ext cx="1709936" cy="0"/>
          </a:xfrm>
          <a:prstGeom prst="line">
            <a:avLst/>
          </a:prstGeom>
          <a:noFill/>
          <a:ln w="9525" cap="flat" cmpd="sng" algn="ctr">
            <a:solidFill>
              <a:sysClr val="window" lastClr="FFFFFF">
                <a:lumMod val="50000"/>
              </a:sysClr>
            </a:solidFill>
            <a:prstDash val="sysDot"/>
            <a:headEnd type="oval"/>
            <a:tailEnd type="oval"/>
          </a:ln>
          <a:effectLst/>
        </p:spPr>
      </p:cxnSp>
      <p:cxnSp>
        <p:nvCxnSpPr>
          <p:cNvPr id="36" name="直接连接符 35"/>
          <p:cNvCxnSpPr/>
          <p:nvPr/>
        </p:nvCxnSpPr>
        <p:spPr>
          <a:xfrm>
            <a:off x="5650169" y="4034533"/>
            <a:ext cx="2802026" cy="0"/>
          </a:xfrm>
          <a:prstGeom prst="line">
            <a:avLst/>
          </a:prstGeom>
          <a:noFill/>
          <a:ln w="9525" cap="flat" cmpd="sng" algn="ctr">
            <a:solidFill>
              <a:sysClr val="window" lastClr="FFFFFF">
                <a:lumMod val="50000"/>
              </a:sysClr>
            </a:solidFill>
            <a:prstDash val="sysDot"/>
            <a:headEnd type="oval"/>
            <a:tailEnd type="oval"/>
          </a:ln>
          <a:effectLst/>
        </p:spPr>
      </p:cxnSp>
      <p:cxnSp>
        <p:nvCxnSpPr>
          <p:cNvPr id="37" name="直接连接符 36"/>
          <p:cNvCxnSpPr/>
          <p:nvPr/>
        </p:nvCxnSpPr>
        <p:spPr>
          <a:xfrm>
            <a:off x="4433560" y="4876083"/>
            <a:ext cx="4018635" cy="0"/>
          </a:xfrm>
          <a:prstGeom prst="line">
            <a:avLst/>
          </a:prstGeom>
          <a:noFill/>
          <a:ln w="9525" cap="flat" cmpd="sng" algn="ctr">
            <a:solidFill>
              <a:sysClr val="window" lastClr="FFFFFF">
                <a:lumMod val="50000"/>
              </a:sysClr>
            </a:solidFill>
            <a:prstDash val="sysDot"/>
            <a:headEnd type="oval"/>
            <a:tailEnd type="oval"/>
          </a:ln>
          <a:effectLst/>
        </p:spPr>
      </p:cxnSp>
      <p:sp>
        <p:nvSpPr>
          <p:cNvPr id="38" name="TextBox 37"/>
          <p:cNvSpPr txBox="1"/>
          <p:nvPr/>
        </p:nvSpPr>
        <p:spPr>
          <a:xfrm>
            <a:off x="8517059" y="4665564"/>
            <a:ext cx="2978747" cy="511374"/>
          </a:xfrm>
          <a:prstGeom prst="rect">
            <a:avLst/>
          </a:prstGeom>
          <a:noFill/>
        </p:spPr>
        <p:txBody>
          <a:bodyPr wrap="square" lIns="70564" tIns="35282" rIns="70564" bIns="35282"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您的内容打在这里，或者通过复制您的文本后，在此框中</a:t>
            </a:r>
            <a:r>
              <a:rPr kumimoji="0" lang="zh-CN" altLang="en-US" sz="1100" b="0" i="0" u="none" strike="noStrike" kern="0" cap="none" spc="0" normalizeH="0" baseline="0" noProof="0">
                <a:ln>
                  <a:noFill/>
                </a:ln>
                <a:solidFill>
                  <a:sysClr val="windowText" lastClr="000000">
                    <a:lumMod val="75000"/>
                    <a:lumOff val="25000"/>
                  </a:sysClr>
                </a:solidFill>
                <a:effectLst/>
                <a:uLnTx/>
                <a:uFillTx/>
                <a:latin typeface="微软雅黑" pitchFamily="34" charset="-122"/>
                <a:ea typeface="微软雅黑" pitchFamily="34" charset="-122"/>
              </a:rPr>
              <a:t>选择粘贴，并选择只保留文字。</a:t>
            </a:r>
          </a:p>
        </p:txBody>
      </p:sp>
      <p:sp>
        <p:nvSpPr>
          <p:cNvPr id="39" name="TextBox 38"/>
          <p:cNvSpPr txBox="1"/>
          <p:nvPr/>
        </p:nvSpPr>
        <p:spPr>
          <a:xfrm>
            <a:off x="8517059" y="3836947"/>
            <a:ext cx="2978747" cy="511374"/>
          </a:xfrm>
          <a:prstGeom prst="rect">
            <a:avLst/>
          </a:prstGeom>
          <a:noFill/>
        </p:spPr>
        <p:txBody>
          <a:bodyPr wrap="square" lIns="70564" tIns="35282" rIns="70564" bIns="35282"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您的内容打在这里，或者通过复制您的文本后，在此框中</a:t>
            </a:r>
            <a:r>
              <a:rPr kumimoji="0" lang="zh-CN" altLang="en-US" sz="1100" b="0" i="0" u="none" strike="noStrike" kern="0" cap="none" spc="0" normalizeH="0" baseline="0" noProof="0">
                <a:ln>
                  <a:noFill/>
                </a:ln>
                <a:solidFill>
                  <a:sysClr val="windowText" lastClr="000000">
                    <a:lumMod val="75000"/>
                    <a:lumOff val="25000"/>
                  </a:sysClr>
                </a:solidFill>
                <a:effectLst/>
                <a:uLnTx/>
                <a:uFillTx/>
                <a:latin typeface="微软雅黑" pitchFamily="34" charset="-122"/>
                <a:ea typeface="微软雅黑" pitchFamily="34" charset="-122"/>
              </a:rPr>
              <a:t>选择粘贴，并选择只保留文字。</a:t>
            </a:r>
          </a:p>
        </p:txBody>
      </p:sp>
      <p:sp>
        <p:nvSpPr>
          <p:cNvPr id="40" name="TextBox 39"/>
          <p:cNvSpPr txBox="1"/>
          <p:nvPr/>
        </p:nvSpPr>
        <p:spPr>
          <a:xfrm>
            <a:off x="8517059" y="3008328"/>
            <a:ext cx="2978747" cy="511374"/>
          </a:xfrm>
          <a:prstGeom prst="rect">
            <a:avLst/>
          </a:prstGeom>
          <a:noFill/>
        </p:spPr>
        <p:txBody>
          <a:bodyPr wrap="square" lIns="70564" tIns="35282" rIns="70564" bIns="35282"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您的内容打在这里，或者通过复制您的文本后，在此框中</a:t>
            </a:r>
            <a:r>
              <a:rPr kumimoji="0" lang="zh-CN" altLang="en-US" sz="1100" b="0" i="0" u="none" strike="noStrike" kern="0" cap="none" spc="0" normalizeH="0" baseline="0" noProof="0">
                <a:ln>
                  <a:noFill/>
                </a:ln>
                <a:solidFill>
                  <a:sysClr val="windowText" lastClr="000000">
                    <a:lumMod val="75000"/>
                    <a:lumOff val="25000"/>
                  </a:sysClr>
                </a:solidFill>
                <a:effectLst/>
                <a:uLnTx/>
                <a:uFillTx/>
                <a:latin typeface="微软雅黑" pitchFamily="34" charset="-122"/>
                <a:ea typeface="微软雅黑" pitchFamily="34" charset="-122"/>
              </a:rPr>
              <a:t>选择粘贴，并选择只保留文字。</a:t>
            </a:r>
          </a:p>
        </p:txBody>
      </p:sp>
      <p:sp>
        <p:nvSpPr>
          <p:cNvPr id="41" name="TextBox 40"/>
          <p:cNvSpPr txBox="1"/>
          <p:nvPr/>
        </p:nvSpPr>
        <p:spPr>
          <a:xfrm>
            <a:off x="8517059" y="2338999"/>
            <a:ext cx="2978747" cy="511374"/>
          </a:xfrm>
          <a:prstGeom prst="rect">
            <a:avLst/>
          </a:prstGeom>
          <a:noFill/>
        </p:spPr>
        <p:txBody>
          <a:bodyPr wrap="square" lIns="70564" tIns="35282" rIns="70564" bIns="35282"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您的内容打在这里，或者通过复制您的文本后，在此框中</a:t>
            </a:r>
            <a:r>
              <a:rPr kumimoji="0" lang="zh-CN" altLang="en-US" sz="1100" b="0" i="0" u="none" strike="noStrike" kern="0" cap="none" spc="0" normalizeH="0" baseline="0" noProof="0">
                <a:ln>
                  <a:noFill/>
                </a:ln>
                <a:solidFill>
                  <a:sysClr val="windowText" lastClr="000000">
                    <a:lumMod val="75000"/>
                    <a:lumOff val="25000"/>
                  </a:sysClr>
                </a:solidFill>
                <a:effectLst/>
                <a:uLnTx/>
                <a:uFillTx/>
                <a:latin typeface="微软雅黑" pitchFamily="34" charset="-122"/>
                <a:ea typeface="微软雅黑" pitchFamily="34" charset="-122"/>
              </a:rPr>
              <a:t>选择粘贴，并选择只保留文字。</a:t>
            </a:r>
          </a:p>
        </p:txBody>
      </p:sp>
      <p:sp>
        <p:nvSpPr>
          <p:cNvPr id="42" name="TextBox 41"/>
          <p:cNvSpPr txBox="1"/>
          <p:nvPr/>
        </p:nvSpPr>
        <p:spPr>
          <a:xfrm>
            <a:off x="7237150" y="2256457"/>
            <a:ext cx="775885" cy="261282"/>
          </a:xfrm>
          <a:prstGeom prst="rect">
            <a:avLst/>
          </a:prstGeom>
          <a:noFill/>
        </p:spPr>
        <p:txBody>
          <a:bodyPr wrap="none" lIns="70564" tIns="35282" rIns="70564" bIns="35282"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rPr>
              <a:t>添加标题</a:t>
            </a:r>
          </a:p>
        </p:txBody>
      </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14:presetBounceEnd="42000">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14:bounceEnd="42000">
                                          <p:cBhvr additive="base">
                                            <p:cTn id="12" dur="500" fill="hold"/>
                                            <p:tgtEl>
                                              <p:spTgt spid="23"/>
                                            </p:tgtEl>
                                            <p:attrNameLst>
                                              <p:attrName>ppt_x</p:attrName>
                                            </p:attrNameLst>
                                          </p:cBhvr>
                                          <p:tavLst>
                                            <p:tav tm="0">
                                              <p:val>
                                                <p:strVal val="#ppt_x"/>
                                              </p:val>
                                            </p:tav>
                                            <p:tav tm="100000">
                                              <p:val>
                                                <p:strVal val="#ppt_x"/>
                                              </p:val>
                                            </p:tav>
                                          </p:tavLst>
                                        </p:anim>
                                        <p:anim calcmode="lin" valueType="num" p14:bounceEnd="42000">
                                          <p:cBhvr additive="base">
                                            <p:cTn id="13" dur="500" fill="hold"/>
                                            <p:tgtEl>
                                              <p:spTgt spid="23"/>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14:presetBounceEnd="42000">
                                      <p:stCondLst>
                                        <p:cond delay="200"/>
                                      </p:stCondLst>
                                      <p:childTnLst>
                                        <p:set>
                                          <p:cBhvr>
                                            <p:cTn id="15" dur="1" fill="hold">
                                              <p:stCondLst>
                                                <p:cond delay="0"/>
                                              </p:stCondLst>
                                            </p:cTn>
                                            <p:tgtEl>
                                              <p:spTgt spid="25"/>
                                            </p:tgtEl>
                                            <p:attrNameLst>
                                              <p:attrName>style.visibility</p:attrName>
                                            </p:attrNameLst>
                                          </p:cBhvr>
                                          <p:to>
                                            <p:strVal val="visible"/>
                                          </p:to>
                                        </p:set>
                                        <p:anim calcmode="lin" valueType="num" p14:bounceEnd="42000">
                                          <p:cBhvr additive="base">
                                            <p:cTn id="16" dur="500" fill="hold"/>
                                            <p:tgtEl>
                                              <p:spTgt spid="25"/>
                                            </p:tgtEl>
                                            <p:attrNameLst>
                                              <p:attrName>ppt_x</p:attrName>
                                            </p:attrNameLst>
                                          </p:cBhvr>
                                          <p:tavLst>
                                            <p:tav tm="0">
                                              <p:val>
                                                <p:strVal val="#ppt_x"/>
                                              </p:val>
                                            </p:tav>
                                            <p:tav tm="100000">
                                              <p:val>
                                                <p:strVal val="#ppt_x"/>
                                              </p:val>
                                            </p:tav>
                                          </p:tavLst>
                                        </p:anim>
                                        <p:anim calcmode="lin" valueType="num" p14:bounceEnd="42000">
                                          <p:cBhvr additive="base">
                                            <p:cTn id="17" dur="500" fill="hold"/>
                                            <p:tgtEl>
                                              <p:spTgt spid="25"/>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14:presetBounceEnd="42000">
                                      <p:stCondLst>
                                        <p:cond delay="400"/>
                                      </p:stCondLst>
                                      <p:childTnLst>
                                        <p:set>
                                          <p:cBhvr>
                                            <p:cTn id="19" dur="1" fill="hold">
                                              <p:stCondLst>
                                                <p:cond delay="0"/>
                                              </p:stCondLst>
                                            </p:cTn>
                                            <p:tgtEl>
                                              <p:spTgt spid="27"/>
                                            </p:tgtEl>
                                            <p:attrNameLst>
                                              <p:attrName>style.visibility</p:attrName>
                                            </p:attrNameLst>
                                          </p:cBhvr>
                                          <p:to>
                                            <p:strVal val="visible"/>
                                          </p:to>
                                        </p:set>
                                        <p:anim calcmode="lin" valueType="num" p14:bounceEnd="42000">
                                          <p:cBhvr additive="base">
                                            <p:cTn id="20" dur="500" fill="hold"/>
                                            <p:tgtEl>
                                              <p:spTgt spid="27"/>
                                            </p:tgtEl>
                                            <p:attrNameLst>
                                              <p:attrName>ppt_x</p:attrName>
                                            </p:attrNameLst>
                                          </p:cBhvr>
                                          <p:tavLst>
                                            <p:tav tm="0">
                                              <p:val>
                                                <p:strVal val="#ppt_x"/>
                                              </p:val>
                                            </p:tav>
                                            <p:tav tm="100000">
                                              <p:val>
                                                <p:strVal val="#ppt_x"/>
                                              </p:val>
                                            </p:tav>
                                          </p:tavLst>
                                        </p:anim>
                                        <p:anim calcmode="lin" valueType="num" p14:bounceEnd="42000">
                                          <p:cBhvr additive="base">
                                            <p:cTn id="21" dur="500" fill="hold"/>
                                            <p:tgtEl>
                                              <p:spTgt spid="27"/>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14:presetBounceEnd="42000">
                                      <p:stCondLst>
                                        <p:cond delay="600"/>
                                      </p:stCondLst>
                                      <p:childTnLst>
                                        <p:set>
                                          <p:cBhvr>
                                            <p:cTn id="23" dur="1" fill="hold">
                                              <p:stCondLst>
                                                <p:cond delay="0"/>
                                              </p:stCondLst>
                                            </p:cTn>
                                            <p:tgtEl>
                                              <p:spTgt spid="29"/>
                                            </p:tgtEl>
                                            <p:attrNameLst>
                                              <p:attrName>style.visibility</p:attrName>
                                            </p:attrNameLst>
                                          </p:cBhvr>
                                          <p:to>
                                            <p:strVal val="visible"/>
                                          </p:to>
                                        </p:set>
                                        <p:anim calcmode="lin" valueType="num" p14:bounceEnd="42000">
                                          <p:cBhvr additive="base">
                                            <p:cTn id="24" dur="500" fill="hold"/>
                                            <p:tgtEl>
                                              <p:spTgt spid="29"/>
                                            </p:tgtEl>
                                            <p:attrNameLst>
                                              <p:attrName>ppt_x</p:attrName>
                                            </p:attrNameLst>
                                          </p:cBhvr>
                                          <p:tavLst>
                                            <p:tav tm="0">
                                              <p:val>
                                                <p:strVal val="#ppt_x"/>
                                              </p:val>
                                            </p:tav>
                                            <p:tav tm="100000">
                                              <p:val>
                                                <p:strVal val="#ppt_x"/>
                                              </p:val>
                                            </p:tav>
                                          </p:tavLst>
                                        </p:anim>
                                        <p:anim calcmode="lin" valueType="num" p14:bounceEnd="42000">
                                          <p:cBhvr additive="base">
                                            <p:cTn id="25"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500"/>
                                            <p:tgtEl>
                                              <p:spTgt spid="30"/>
                                            </p:tgtEl>
                                          </p:cBhvr>
                                        </p:animEffect>
                                      </p:childTnLst>
                                    </p:cTn>
                                  </p:par>
                                </p:childTnLst>
                              </p:cTn>
                            </p:par>
                            <p:par>
                              <p:cTn id="31" fill="hold">
                                <p:stCondLst>
                                  <p:cond delay="500"/>
                                </p:stCondLst>
                                <p:childTnLst>
                                  <p:par>
                                    <p:cTn id="32" presetID="4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par>
                              <p:cTn id="45" fill="hold">
                                <p:stCondLst>
                                  <p:cond delay="2500"/>
                                </p:stCondLst>
                                <p:childTnLst>
                                  <p:par>
                                    <p:cTn id="46" presetID="22" presetClass="entr" presetSubtype="4"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500"/>
                                            <p:tgtEl>
                                              <p:spTgt spid="28"/>
                                            </p:tgtEl>
                                          </p:cBhvr>
                                        </p:animEffect>
                                      </p:childTnLst>
                                    </p:cTn>
                                  </p:par>
                                </p:childTnLst>
                              </p:cTn>
                            </p:par>
                            <p:par>
                              <p:cTn id="49" fill="hold">
                                <p:stCondLst>
                                  <p:cond delay="3000"/>
                                </p:stCondLst>
                                <p:childTnLst>
                                  <p:par>
                                    <p:cTn id="50" presetID="42"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1000"/>
                                            <p:tgtEl>
                                              <p:spTgt spid="32"/>
                                            </p:tgtEl>
                                          </p:cBhvr>
                                        </p:animEffect>
                                        <p:anim calcmode="lin" valueType="num">
                                          <p:cBhvr>
                                            <p:cTn id="53" dur="1000" fill="hold"/>
                                            <p:tgtEl>
                                              <p:spTgt spid="32"/>
                                            </p:tgtEl>
                                            <p:attrNameLst>
                                              <p:attrName>ppt_x</p:attrName>
                                            </p:attrNameLst>
                                          </p:cBhvr>
                                          <p:tavLst>
                                            <p:tav tm="0">
                                              <p:val>
                                                <p:strVal val="#ppt_x"/>
                                              </p:val>
                                            </p:tav>
                                            <p:tav tm="100000">
                                              <p:val>
                                                <p:strVal val="#ppt_x"/>
                                              </p:val>
                                            </p:tav>
                                          </p:tavLst>
                                        </p:anim>
                                        <p:anim calcmode="lin" valueType="num">
                                          <p:cBhvr>
                                            <p:cTn id="54" dur="1000" fill="hold"/>
                                            <p:tgtEl>
                                              <p:spTgt spid="32"/>
                                            </p:tgtEl>
                                            <p:attrNameLst>
                                              <p:attrName>ppt_y</p:attrName>
                                            </p:attrNameLst>
                                          </p:cBhvr>
                                          <p:tavLst>
                                            <p:tav tm="0">
                                              <p:val>
                                                <p:strVal val="#ppt_y+.1"/>
                                              </p:val>
                                            </p:tav>
                                            <p:tav tm="100000">
                                              <p:val>
                                                <p:strVal val="#ppt_y"/>
                                              </p:val>
                                            </p:tav>
                                          </p:tavLst>
                                        </p:anim>
                                      </p:childTnLst>
                                    </p:cTn>
                                  </p:par>
                                </p:childTnLst>
                              </p:cTn>
                            </p:par>
                            <p:par>
                              <p:cTn id="55" fill="hold">
                                <p:stCondLst>
                                  <p:cond delay="4000"/>
                                </p:stCondLst>
                                <p:childTnLst>
                                  <p:par>
                                    <p:cTn id="56" presetID="22" presetClass="entr" presetSubtype="8" fill="hold"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left)">
                                          <p:cBhvr>
                                            <p:cTn id="58" dur="500"/>
                                            <p:tgtEl>
                                              <p:spTgt spid="36"/>
                                            </p:tgtEl>
                                          </p:cBhvr>
                                        </p:animEffect>
                                      </p:childTnLst>
                                    </p:cTn>
                                  </p:par>
                                </p:childTnLst>
                              </p:cTn>
                            </p:par>
                            <p:par>
                              <p:cTn id="59" fill="hold">
                                <p:stCondLst>
                                  <p:cond delay="4500"/>
                                </p:stCondLst>
                                <p:childTnLst>
                                  <p:par>
                                    <p:cTn id="60" presetID="22" presetClass="entr" presetSubtype="8"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childTnLst>
                              </p:cTn>
                            </p:par>
                            <p:par>
                              <p:cTn id="63" fill="hold">
                                <p:stCondLst>
                                  <p:cond delay="5000"/>
                                </p:stCondLst>
                                <p:childTnLst>
                                  <p:par>
                                    <p:cTn id="64" presetID="22" presetClass="entr" presetSubtype="4"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par>
                              <p:cTn id="67" fill="hold">
                                <p:stCondLst>
                                  <p:cond delay="5500"/>
                                </p:stCondLst>
                                <p:childTnLst>
                                  <p:par>
                                    <p:cTn id="68" presetID="42"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1000"/>
                                            <p:tgtEl>
                                              <p:spTgt spid="33"/>
                                            </p:tgtEl>
                                          </p:cBhvr>
                                        </p:animEffect>
                                        <p:anim calcmode="lin" valueType="num">
                                          <p:cBhvr>
                                            <p:cTn id="71" dur="1000" fill="hold"/>
                                            <p:tgtEl>
                                              <p:spTgt spid="33"/>
                                            </p:tgtEl>
                                            <p:attrNameLst>
                                              <p:attrName>ppt_x</p:attrName>
                                            </p:attrNameLst>
                                          </p:cBhvr>
                                          <p:tavLst>
                                            <p:tav tm="0">
                                              <p:val>
                                                <p:strVal val="#ppt_x"/>
                                              </p:val>
                                            </p:tav>
                                            <p:tav tm="100000">
                                              <p:val>
                                                <p:strVal val="#ppt_x"/>
                                              </p:val>
                                            </p:tav>
                                          </p:tavLst>
                                        </p:anim>
                                        <p:anim calcmode="lin" valueType="num">
                                          <p:cBhvr>
                                            <p:cTn id="72" dur="1000" fill="hold"/>
                                            <p:tgtEl>
                                              <p:spTgt spid="33"/>
                                            </p:tgtEl>
                                            <p:attrNameLst>
                                              <p:attrName>ppt_y</p:attrName>
                                            </p:attrNameLst>
                                          </p:cBhvr>
                                          <p:tavLst>
                                            <p:tav tm="0">
                                              <p:val>
                                                <p:strVal val="#ppt_y+.1"/>
                                              </p:val>
                                            </p:tav>
                                            <p:tav tm="100000">
                                              <p:val>
                                                <p:strVal val="#ppt_y"/>
                                              </p:val>
                                            </p:tav>
                                          </p:tavLst>
                                        </p:anim>
                                      </p:childTnLst>
                                    </p:cTn>
                                  </p:par>
                                </p:childTnLst>
                              </p:cTn>
                            </p:par>
                            <p:par>
                              <p:cTn id="73" fill="hold">
                                <p:stCondLst>
                                  <p:cond delay="6500"/>
                                </p:stCondLst>
                                <p:childTnLst>
                                  <p:par>
                                    <p:cTn id="74" presetID="22" presetClass="entr" presetSubtype="8"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left)">
                                          <p:cBhvr>
                                            <p:cTn id="76" dur="500"/>
                                            <p:tgtEl>
                                              <p:spTgt spid="35"/>
                                            </p:tgtEl>
                                          </p:cBhvr>
                                        </p:animEffect>
                                      </p:childTnLst>
                                    </p:cTn>
                                  </p:par>
                                </p:childTnLst>
                              </p:cTn>
                            </p:par>
                            <p:par>
                              <p:cTn id="77" fill="hold">
                                <p:stCondLst>
                                  <p:cond delay="7000"/>
                                </p:stCondLst>
                                <p:childTnLst>
                                  <p:par>
                                    <p:cTn id="78" presetID="22" presetClass="entr" presetSubtype="8"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wipe(left)">
                                          <p:cBhvr>
                                            <p:cTn id="80" dur="500"/>
                                            <p:tgtEl>
                                              <p:spTgt spid="40"/>
                                            </p:tgtEl>
                                          </p:cBhvr>
                                        </p:animEffect>
                                      </p:childTnLst>
                                    </p:cTn>
                                  </p:par>
                                </p:childTnLst>
                              </p:cTn>
                            </p:par>
                            <p:par>
                              <p:cTn id="81" fill="hold">
                                <p:stCondLst>
                                  <p:cond delay="7500"/>
                                </p:stCondLst>
                                <p:childTnLst>
                                  <p:par>
                                    <p:cTn id="82" presetID="22" presetClass="entr" presetSubtype="4"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500"/>
                                            <p:tgtEl>
                                              <p:spTgt spid="24"/>
                                            </p:tgtEl>
                                          </p:cBhvr>
                                        </p:animEffect>
                                      </p:childTnLst>
                                    </p:cTn>
                                  </p:par>
                                </p:childTnLst>
                              </p:cTn>
                            </p:par>
                            <p:par>
                              <p:cTn id="85" fill="hold">
                                <p:stCondLst>
                                  <p:cond delay="8000"/>
                                </p:stCondLst>
                                <p:childTnLst>
                                  <p:par>
                                    <p:cTn id="86" presetID="42" presetClass="entr" presetSubtype="0"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anim calcmode="lin" valueType="num">
                                          <p:cBhvr>
                                            <p:cTn id="89" dur="1000" fill="hold"/>
                                            <p:tgtEl>
                                              <p:spTgt spid="42"/>
                                            </p:tgtEl>
                                            <p:attrNameLst>
                                              <p:attrName>ppt_x</p:attrName>
                                            </p:attrNameLst>
                                          </p:cBhvr>
                                          <p:tavLst>
                                            <p:tav tm="0">
                                              <p:val>
                                                <p:strVal val="#ppt_x"/>
                                              </p:val>
                                            </p:tav>
                                            <p:tav tm="100000">
                                              <p:val>
                                                <p:strVal val="#ppt_x"/>
                                              </p:val>
                                            </p:tav>
                                          </p:tavLst>
                                        </p:anim>
                                        <p:anim calcmode="lin" valueType="num">
                                          <p:cBhvr>
                                            <p:cTn id="90" dur="1000" fill="hold"/>
                                            <p:tgtEl>
                                              <p:spTgt spid="42"/>
                                            </p:tgtEl>
                                            <p:attrNameLst>
                                              <p:attrName>ppt_y</p:attrName>
                                            </p:attrNameLst>
                                          </p:cBhvr>
                                          <p:tavLst>
                                            <p:tav tm="0">
                                              <p:val>
                                                <p:strVal val="#ppt_y+.1"/>
                                              </p:val>
                                            </p:tav>
                                            <p:tav tm="100000">
                                              <p:val>
                                                <p:strVal val="#ppt_y"/>
                                              </p:val>
                                            </p:tav>
                                          </p:tavLst>
                                        </p:anim>
                                      </p:childTnLst>
                                    </p:cTn>
                                  </p:par>
                                </p:childTnLst>
                              </p:cTn>
                            </p:par>
                            <p:par>
                              <p:cTn id="91" fill="hold">
                                <p:stCondLst>
                                  <p:cond delay="9000"/>
                                </p:stCondLst>
                                <p:childTnLst>
                                  <p:par>
                                    <p:cTn id="92" presetID="22" presetClass="entr" presetSubtype="8" fill="hold"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left)">
                                          <p:cBhvr>
                                            <p:cTn id="94" dur="500"/>
                                            <p:tgtEl>
                                              <p:spTgt spid="34"/>
                                            </p:tgtEl>
                                          </p:cBhvr>
                                        </p:animEffect>
                                      </p:childTnLst>
                                    </p:cTn>
                                  </p:par>
                                </p:childTnLst>
                              </p:cTn>
                            </p:par>
                            <p:par>
                              <p:cTn id="95" fill="hold">
                                <p:stCondLst>
                                  <p:cond delay="9500"/>
                                </p:stCondLst>
                                <p:childTnLst>
                                  <p:par>
                                    <p:cTn id="96" presetID="22" presetClass="entr" presetSubtype="8" fill="hold" grpId="0" nodeType="after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wipe(left)">
                                          <p:cBhvr>
                                            <p:cTn id="9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8" grpId="0"/>
          <p:bldP spid="39" grpId="0"/>
          <p:bldP spid="40" grpId="0"/>
          <p:bldP spid="41" grpId="0"/>
          <p:bldP spid="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20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40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60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500"/>
                                            <p:tgtEl>
                                              <p:spTgt spid="30"/>
                                            </p:tgtEl>
                                          </p:cBhvr>
                                        </p:animEffect>
                                      </p:childTnLst>
                                    </p:cTn>
                                  </p:par>
                                </p:childTnLst>
                              </p:cTn>
                            </p:par>
                            <p:par>
                              <p:cTn id="31" fill="hold">
                                <p:stCondLst>
                                  <p:cond delay="500"/>
                                </p:stCondLst>
                                <p:childTnLst>
                                  <p:par>
                                    <p:cTn id="32" presetID="4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par>
                              <p:cTn id="45" fill="hold">
                                <p:stCondLst>
                                  <p:cond delay="2500"/>
                                </p:stCondLst>
                                <p:childTnLst>
                                  <p:par>
                                    <p:cTn id="46" presetID="22" presetClass="entr" presetSubtype="4"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500"/>
                                            <p:tgtEl>
                                              <p:spTgt spid="28"/>
                                            </p:tgtEl>
                                          </p:cBhvr>
                                        </p:animEffect>
                                      </p:childTnLst>
                                    </p:cTn>
                                  </p:par>
                                </p:childTnLst>
                              </p:cTn>
                            </p:par>
                            <p:par>
                              <p:cTn id="49" fill="hold">
                                <p:stCondLst>
                                  <p:cond delay="3000"/>
                                </p:stCondLst>
                                <p:childTnLst>
                                  <p:par>
                                    <p:cTn id="50" presetID="42"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1000"/>
                                            <p:tgtEl>
                                              <p:spTgt spid="32"/>
                                            </p:tgtEl>
                                          </p:cBhvr>
                                        </p:animEffect>
                                        <p:anim calcmode="lin" valueType="num">
                                          <p:cBhvr>
                                            <p:cTn id="53" dur="1000" fill="hold"/>
                                            <p:tgtEl>
                                              <p:spTgt spid="32"/>
                                            </p:tgtEl>
                                            <p:attrNameLst>
                                              <p:attrName>ppt_x</p:attrName>
                                            </p:attrNameLst>
                                          </p:cBhvr>
                                          <p:tavLst>
                                            <p:tav tm="0">
                                              <p:val>
                                                <p:strVal val="#ppt_x"/>
                                              </p:val>
                                            </p:tav>
                                            <p:tav tm="100000">
                                              <p:val>
                                                <p:strVal val="#ppt_x"/>
                                              </p:val>
                                            </p:tav>
                                          </p:tavLst>
                                        </p:anim>
                                        <p:anim calcmode="lin" valueType="num">
                                          <p:cBhvr>
                                            <p:cTn id="54" dur="1000" fill="hold"/>
                                            <p:tgtEl>
                                              <p:spTgt spid="32"/>
                                            </p:tgtEl>
                                            <p:attrNameLst>
                                              <p:attrName>ppt_y</p:attrName>
                                            </p:attrNameLst>
                                          </p:cBhvr>
                                          <p:tavLst>
                                            <p:tav tm="0">
                                              <p:val>
                                                <p:strVal val="#ppt_y+.1"/>
                                              </p:val>
                                            </p:tav>
                                            <p:tav tm="100000">
                                              <p:val>
                                                <p:strVal val="#ppt_y"/>
                                              </p:val>
                                            </p:tav>
                                          </p:tavLst>
                                        </p:anim>
                                      </p:childTnLst>
                                    </p:cTn>
                                  </p:par>
                                </p:childTnLst>
                              </p:cTn>
                            </p:par>
                            <p:par>
                              <p:cTn id="55" fill="hold">
                                <p:stCondLst>
                                  <p:cond delay="4000"/>
                                </p:stCondLst>
                                <p:childTnLst>
                                  <p:par>
                                    <p:cTn id="56" presetID="22" presetClass="entr" presetSubtype="8" fill="hold"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left)">
                                          <p:cBhvr>
                                            <p:cTn id="58" dur="500"/>
                                            <p:tgtEl>
                                              <p:spTgt spid="36"/>
                                            </p:tgtEl>
                                          </p:cBhvr>
                                        </p:animEffect>
                                      </p:childTnLst>
                                    </p:cTn>
                                  </p:par>
                                </p:childTnLst>
                              </p:cTn>
                            </p:par>
                            <p:par>
                              <p:cTn id="59" fill="hold">
                                <p:stCondLst>
                                  <p:cond delay="4500"/>
                                </p:stCondLst>
                                <p:childTnLst>
                                  <p:par>
                                    <p:cTn id="60" presetID="22" presetClass="entr" presetSubtype="8"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childTnLst>
                              </p:cTn>
                            </p:par>
                            <p:par>
                              <p:cTn id="63" fill="hold">
                                <p:stCondLst>
                                  <p:cond delay="5000"/>
                                </p:stCondLst>
                                <p:childTnLst>
                                  <p:par>
                                    <p:cTn id="64" presetID="22" presetClass="entr" presetSubtype="4"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par>
                              <p:cTn id="67" fill="hold">
                                <p:stCondLst>
                                  <p:cond delay="5500"/>
                                </p:stCondLst>
                                <p:childTnLst>
                                  <p:par>
                                    <p:cTn id="68" presetID="42"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1000"/>
                                            <p:tgtEl>
                                              <p:spTgt spid="33"/>
                                            </p:tgtEl>
                                          </p:cBhvr>
                                        </p:animEffect>
                                        <p:anim calcmode="lin" valueType="num">
                                          <p:cBhvr>
                                            <p:cTn id="71" dur="1000" fill="hold"/>
                                            <p:tgtEl>
                                              <p:spTgt spid="33"/>
                                            </p:tgtEl>
                                            <p:attrNameLst>
                                              <p:attrName>ppt_x</p:attrName>
                                            </p:attrNameLst>
                                          </p:cBhvr>
                                          <p:tavLst>
                                            <p:tav tm="0">
                                              <p:val>
                                                <p:strVal val="#ppt_x"/>
                                              </p:val>
                                            </p:tav>
                                            <p:tav tm="100000">
                                              <p:val>
                                                <p:strVal val="#ppt_x"/>
                                              </p:val>
                                            </p:tav>
                                          </p:tavLst>
                                        </p:anim>
                                        <p:anim calcmode="lin" valueType="num">
                                          <p:cBhvr>
                                            <p:cTn id="72" dur="1000" fill="hold"/>
                                            <p:tgtEl>
                                              <p:spTgt spid="33"/>
                                            </p:tgtEl>
                                            <p:attrNameLst>
                                              <p:attrName>ppt_y</p:attrName>
                                            </p:attrNameLst>
                                          </p:cBhvr>
                                          <p:tavLst>
                                            <p:tav tm="0">
                                              <p:val>
                                                <p:strVal val="#ppt_y+.1"/>
                                              </p:val>
                                            </p:tav>
                                            <p:tav tm="100000">
                                              <p:val>
                                                <p:strVal val="#ppt_y"/>
                                              </p:val>
                                            </p:tav>
                                          </p:tavLst>
                                        </p:anim>
                                      </p:childTnLst>
                                    </p:cTn>
                                  </p:par>
                                </p:childTnLst>
                              </p:cTn>
                            </p:par>
                            <p:par>
                              <p:cTn id="73" fill="hold">
                                <p:stCondLst>
                                  <p:cond delay="6500"/>
                                </p:stCondLst>
                                <p:childTnLst>
                                  <p:par>
                                    <p:cTn id="74" presetID="22" presetClass="entr" presetSubtype="8"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left)">
                                          <p:cBhvr>
                                            <p:cTn id="76" dur="500"/>
                                            <p:tgtEl>
                                              <p:spTgt spid="35"/>
                                            </p:tgtEl>
                                          </p:cBhvr>
                                        </p:animEffect>
                                      </p:childTnLst>
                                    </p:cTn>
                                  </p:par>
                                </p:childTnLst>
                              </p:cTn>
                            </p:par>
                            <p:par>
                              <p:cTn id="77" fill="hold">
                                <p:stCondLst>
                                  <p:cond delay="7000"/>
                                </p:stCondLst>
                                <p:childTnLst>
                                  <p:par>
                                    <p:cTn id="78" presetID="22" presetClass="entr" presetSubtype="8"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wipe(left)">
                                          <p:cBhvr>
                                            <p:cTn id="80" dur="500"/>
                                            <p:tgtEl>
                                              <p:spTgt spid="40"/>
                                            </p:tgtEl>
                                          </p:cBhvr>
                                        </p:animEffect>
                                      </p:childTnLst>
                                    </p:cTn>
                                  </p:par>
                                </p:childTnLst>
                              </p:cTn>
                            </p:par>
                            <p:par>
                              <p:cTn id="81" fill="hold">
                                <p:stCondLst>
                                  <p:cond delay="7500"/>
                                </p:stCondLst>
                                <p:childTnLst>
                                  <p:par>
                                    <p:cTn id="82" presetID="22" presetClass="entr" presetSubtype="4"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500"/>
                                            <p:tgtEl>
                                              <p:spTgt spid="24"/>
                                            </p:tgtEl>
                                          </p:cBhvr>
                                        </p:animEffect>
                                      </p:childTnLst>
                                    </p:cTn>
                                  </p:par>
                                </p:childTnLst>
                              </p:cTn>
                            </p:par>
                            <p:par>
                              <p:cTn id="85" fill="hold">
                                <p:stCondLst>
                                  <p:cond delay="8000"/>
                                </p:stCondLst>
                                <p:childTnLst>
                                  <p:par>
                                    <p:cTn id="86" presetID="42" presetClass="entr" presetSubtype="0"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anim calcmode="lin" valueType="num">
                                          <p:cBhvr>
                                            <p:cTn id="89" dur="1000" fill="hold"/>
                                            <p:tgtEl>
                                              <p:spTgt spid="42"/>
                                            </p:tgtEl>
                                            <p:attrNameLst>
                                              <p:attrName>ppt_x</p:attrName>
                                            </p:attrNameLst>
                                          </p:cBhvr>
                                          <p:tavLst>
                                            <p:tav tm="0">
                                              <p:val>
                                                <p:strVal val="#ppt_x"/>
                                              </p:val>
                                            </p:tav>
                                            <p:tav tm="100000">
                                              <p:val>
                                                <p:strVal val="#ppt_x"/>
                                              </p:val>
                                            </p:tav>
                                          </p:tavLst>
                                        </p:anim>
                                        <p:anim calcmode="lin" valueType="num">
                                          <p:cBhvr>
                                            <p:cTn id="90" dur="1000" fill="hold"/>
                                            <p:tgtEl>
                                              <p:spTgt spid="42"/>
                                            </p:tgtEl>
                                            <p:attrNameLst>
                                              <p:attrName>ppt_y</p:attrName>
                                            </p:attrNameLst>
                                          </p:cBhvr>
                                          <p:tavLst>
                                            <p:tav tm="0">
                                              <p:val>
                                                <p:strVal val="#ppt_y+.1"/>
                                              </p:val>
                                            </p:tav>
                                            <p:tav tm="100000">
                                              <p:val>
                                                <p:strVal val="#ppt_y"/>
                                              </p:val>
                                            </p:tav>
                                          </p:tavLst>
                                        </p:anim>
                                      </p:childTnLst>
                                    </p:cTn>
                                  </p:par>
                                </p:childTnLst>
                              </p:cTn>
                            </p:par>
                            <p:par>
                              <p:cTn id="91" fill="hold">
                                <p:stCondLst>
                                  <p:cond delay="9000"/>
                                </p:stCondLst>
                                <p:childTnLst>
                                  <p:par>
                                    <p:cTn id="92" presetID="22" presetClass="entr" presetSubtype="8" fill="hold"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left)">
                                          <p:cBhvr>
                                            <p:cTn id="94" dur="500"/>
                                            <p:tgtEl>
                                              <p:spTgt spid="34"/>
                                            </p:tgtEl>
                                          </p:cBhvr>
                                        </p:animEffect>
                                      </p:childTnLst>
                                    </p:cTn>
                                  </p:par>
                                </p:childTnLst>
                              </p:cTn>
                            </p:par>
                            <p:par>
                              <p:cTn id="95" fill="hold">
                                <p:stCondLst>
                                  <p:cond delay="9500"/>
                                </p:stCondLst>
                                <p:childTnLst>
                                  <p:par>
                                    <p:cTn id="96" presetID="22" presetClass="entr" presetSubtype="8" fill="hold" grpId="0" nodeType="after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wipe(left)">
                                          <p:cBhvr>
                                            <p:cTn id="9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8" grpId="0"/>
          <p:bldP spid="39" grpId="0"/>
          <p:bldP spid="40" grpId="0"/>
          <p:bldP spid="41" grpId="0"/>
          <p:bldP spid="42"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13" name="Freeform 6"/>
          <p:cNvSpPr>
            <a:spLocks/>
          </p:cNvSpPr>
          <p:nvPr/>
        </p:nvSpPr>
        <p:spPr bwMode="auto">
          <a:xfrm>
            <a:off x="3702429" y="3638674"/>
            <a:ext cx="5633137" cy="407829"/>
          </a:xfrm>
          <a:custGeom>
            <a:avLst/>
            <a:gdLst>
              <a:gd name="T0" fmla="*/ 5 w 374"/>
              <a:gd name="T1" fmla="*/ 0 h 27"/>
              <a:gd name="T2" fmla="*/ 369 w 374"/>
              <a:gd name="T3" fmla="*/ 0 h 27"/>
              <a:gd name="T4" fmla="*/ 374 w 374"/>
              <a:gd name="T5" fmla="*/ 4 h 27"/>
              <a:gd name="T6" fmla="*/ 374 w 374"/>
              <a:gd name="T7" fmla="*/ 23 h 27"/>
              <a:gd name="T8" fmla="*/ 369 w 374"/>
              <a:gd name="T9" fmla="*/ 27 h 27"/>
              <a:gd name="T10" fmla="*/ 5 w 374"/>
              <a:gd name="T11" fmla="*/ 27 h 27"/>
              <a:gd name="T12" fmla="*/ 0 w 374"/>
              <a:gd name="T13" fmla="*/ 23 h 27"/>
              <a:gd name="T14" fmla="*/ 0 w 374"/>
              <a:gd name="T15" fmla="*/ 4 h 27"/>
              <a:gd name="T16" fmla="*/ 5 w 37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
                <a:moveTo>
                  <a:pt x="5" y="0"/>
                </a:moveTo>
                <a:cubicBezTo>
                  <a:pt x="369" y="0"/>
                  <a:pt x="369" y="0"/>
                  <a:pt x="369" y="0"/>
                </a:cubicBezTo>
                <a:cubicBezTo>
                  <a:pt x="372" y="0"/>
                  <a:pt x="374" y="2"/>
                  <a:pt x="374" y="4"/>
                </a:cubicBezTo>
                <a:cubicBezTo>
                  <a:pt x="374" y="23"/>
                  <a:pt x="374" y="23"/>
                  <a:pt x="374" y="23"/>
                </a:cubicBezTo>
                <a:cubicBezTo>
                  <a:pt x="374" y="25"/>
                  <a:pt x="372" y="27"/>
                  <a:pt x="36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p:cNvSpPr>
            <a:spLocks/>
          </p:cNvSpPr>
          <p:nvPr/>
        </p:nvSpPr>
        <p:spPr bwMode="auto">
          <a:xfrm>
            <a:off x="3702429" y="3638674"/>
            <a:ext cx="2306782" cy="407829"/>
          </a:xfrm>
          <a:custGeom>
            <a:avLst/>
            <a:gdLst>
              <a:gd name="T0" fmla="*/ 5 w 153"/>
              <a:gd name="T1" fmla="*/ 0 h 27"/>
              <a:gd name="T2" fmla="*/ 149 w 153"/>
              <a:gd name="T3" fmla="*/ 0 h 27"/>
              <a:gd name="T4" fmla="*/ 153 w 153"/>
              <a:gd name="T5" fmla="*/ 4 h 27"/>
              <a:gd name="T6" fmla="*/ 153 w 153"/>
              <a:gd name="T7" fmla="*/ 23 h 27"/>
              <a:gd name="T8" fmla="*/ 149 w 153"/>
              <a:gd name="T9" fmla="*/ 27 h 27"/>
              <a:gd name="T10" fmla="*/ 5 w 153"/>
              <a:gd name="T11" fmla="*/ 27 h 27"/>
              <a:gd name="T12" fmla="*/ 0 w 153"/>
              <a:gd name="T13" fmla="*/ 23 h 27"/>
              <a:gd name="T14" fmla="*/ 0 w 153"/>
              <a:gd name="T15" fmla="*/ 4 h 27"/>
              <a:gd name="T16" fmla="*/ 5 w 15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7">
                <a:moveTo>
                  <a:pt x="5" y="0"/>
                </a:moveTo>
                <a:cubicBezTo>
                  <a:pt x="149" y="0"/>
                  <a:pt x="149" y="0"/>
                  <a:pt x="149" y="0"/>
                </a:cubicBezTo>
                <a:cubicBezTo>
                  <a:pt x="151" y="0"/>
                  <a:pt x="153" y="2"/>
                  <a:pt x="153" y="4"/>
                </a:cubicBezTo>
                <a:cubicBezTo>
                  <a:pt x="153" y="23"/>
                  <a:pt x="153" y="23"/>
                  <a:pt x="153" y="23"/>
                </a:cubicBezTo>
                <a:cubicBezTo>
                  <a:pt x="153" y="25"/>
                  <a:pt x="151" y="27"/>
                  <a:pt x="14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161D25"/>
          </a:solidFill>
          <a:ln>
            <a:noFill/>
          </a:ln>
          <a:extLst/>
        </p:spPr>
        <p:txBody>
          <a:bodyPr vert="horz" wrap="square" lIns="91440" tIns="45720" rIns="91440" bIns="45720" numCol="1" anchor="ctr" anchorCtr="0" compatLnSpc="1">
            <a:prstTxWarp prst="textNoShape">
              <a:avLst/>
            </a:prstTxWarp>
          </a:bodyPr>
          <a:lstStyle/>
          <a:p>
            <a:pPr algn="r"/>
            <a:r>
              <a:rPr lang="en-US" altLang="zh-CN" sz="1600">
                <a:solidFill>
                  <a:schemeClr val="bg1"/>
                </a:solidFill>
                <a:latin typeface="微软雅黑" pitchFamily="34" charset="-122"/>
                <a:ea typeface="微软雅黑" pitchFamily="34" charset="-122"/>
              </a:rPr>
              <a:t>28743.76</a:t>
            </a:r>
            <a:endParaRPr lang="zh-CN" altLang="en-US" sz="1600">
              <a:solidFill>
                <a:schemeClr val="bg1"/>
              </a:solidFill>
              <a:latin typeface="微软雅黑" pitchFamily="34" charset="-122"/>
              <a:ea typeface="微软雅黑" pitchFamily="34" charset="-122"/>
            </a:endParaRPr>
          </a:p>
        </p:txBody>
      </p:sp>
      <p:sp>
        <p:nvSpPr>
          <p:cNvPr id="15" name="Freeform 8"/>
          <p:cNvSpPr>
            <a:spLocks/>
          </p:cNvSpPr>
          <p:nvPr/>
        </p:nvSpPr>
        <p:spPr bwMode="auto">
          <a:xfrm>
            <a:off x="3702429" y="4511682"/>
            <a:ext cx="5633137" cy="420573"/>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5"/>
                  <a:pt x="372" y="28"/>
                  <a:pt x="369" y="28"/>
                </a:cubicBezTo>
                <a:cubicBezTo>
                  <a:pt x="5" y="28"/>
                  <a:pt x="5" y="28"/>
                  <a:pt x="5" y="28"/>
                </a:cubicBezTo>
                <a:cubicBezTo>
                  <a:pt x="2" y="28"/>
                  <a:pt x="0" y="25"/>
                  <a:pt x="0" y="23"/>
                </a:cubicBezTo>
                <a:cubicBezTo>
                  <a:pt x="0" y="5"/>
                  <a:pt x="0" y="5"/>
                  <a:pt x="0" y="5"/>
                </a:cubicBezTo>
                <a:cubicBezTo>
                  <a:pt x="0" y="2"/>
                  <a:pt x="2" y="0"/>
                  <a:pt x="5"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
          <p:cNvSpPr>
            <a:spLocks/>
          </p:cNvSpPr>
          <p:nvPr/>
        </p:nvSpPr>
        <p:spPr bwMode="auto">
          <a:xfrm>
            <a:off x="3702429" y="5384691"/>
            <a:ext cx="5633137" cy="420573"/>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6"/>
                  <a:pt x="372" y="28"/>
                  <a:pt x="369"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702429" y="4511682"/>
            <a:ext cx="4250342" cy="420573"/>
          </a:xfrm>
          <a:custGeom>
            <a:avLst/>
            <a:gdLst>
              <a:gd name="T0" fmla="*/ 5 w 282"/>
              <a:gd name="T1" fmla="*/ 0 h 28"/>
              <a:gd name="T2" fmla="*/ 277 w 282"/>
              <a:gd name="T3" fmla="*/ 0 h 28"/>
              <a:gd name="T4" fmla="*/ 282 w 282"/>
              <a:gd name="T5" fmla="*/ 4 h 28"/>
              <a:gd name="T6" fmla="*/ 282 w 282"/>
              <a:gd name="T7" fmla="*/ 23 h 28"/>
              <a:gd name="T8" fmla="*/ 277 w 282"/>
              <a:gd name="T9" fmla="*/ 28 h 28"/>
              <a:gd name="T10" fmla="*/ 5 w 282"/>
              <a:gd name="T11" fmla="*/ 28 h 28"/>
              <a:gd name="T12" fmla="*/ 0 w 282"/>
              <a:gd name="T13" fmla="*/ 23 h 28"/>
              <a:gd name="T14" fmla="*/ 0 w 282"/>
              <a:gd name="T15" fmla="*/ 4 h 28"/>
              <a:gd name="T16" fmla="*/ 5 w 28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28">
                <a:moveTo>
                  <a:pt x="5" y="0"/>
                </a:moveTo>
                <a:cubicBezTo>
                  <a:pt x="277" y="0"/>
                  <a:pt x="277" y="0"/>
                  <a:pt x="277" y="0"/>
                </a:cubicBezTo>
                <a:cubicBezTo>
                  <a:pt x="279" y="0"/>
                  <a:pt x="282" y="2"/>
                  <a:pt x="282" y="4"/>
                </a:cubicBezTo>
                <a:cubicBezTo>
                  <a:pt x="282" y="23"/>
                  <a:pt x="282" y="23"/>
                  <a:pt x="282" y="23"/>
                </a:cubicBezTo>
                <a:cubicBezTo>
                  <a:pt x="282" y="25"/>
                  <a:pt x="279" y="28"/>
                  <a:pt x="277" y="28"/>
                </a:cubicBezTo>
                <a:cubicBezTo>
                  <a:pt x="5" y="28"/>
                  <a:pt x="5" y="28"/>
                  <a:pt x="5" y="28"/>
                </a:cubicBezTo>
                <a:cubicBezTo>
                  <a:pt x="2" y="28"/>
                  <a:pt x="0" y="25"/>
                  <a:pt x="0" y="23"/>
                </a:cubicBezTo>
                <a:cubicBezTo>
                  <a:pt x="0" y="4"/>
                  <a:pt x="0" y="4"/>
                  <a:pt x="0" y="4"/>
                </a:cubicBezTo>
                <a:cubicBezTo>
                  <a:pt x="0" y="2"/>
                  <a:pt x="2" y="0"/>
                  <a:pt x="5" y="0"/>
                </a:cubicBezTo>
                <a:close/>
              </a:path>
            </a:pathLst>
          </a:custGeom>
          <a:solidFill>
            <a:srgbClr val="161D25"/>
          </a:solidFill>
          <a:ln>
            <a:noFill/>
          </a:ln>
          <a:extLst/>
        </p:spPr>
        <p:txBody>
          <a:bodyPr vert="horz" wrap="square" lIns="91440" tIns="45720" rIns="91440" bIns="45720" numCol="1" anchor="ctr" anchorCtr="0" compatLnSpc="1">
            <a:prstTxWarp prst="textNoShape">
              <a:avLst/>
            </a:prstTxWarp>
          </a:bodyPr>
          <a:lstStyle/>
          <a:p>
            <a:pPr algn="r"/>
            <a:r>
              <a:rPr lang="en-US" altLang="zh-CN" sz="1600">
                <a:solidFill>
                  <a:schemeClr val="bg1"/>
                </a:solidFill>
                <a:latin typeface="微软雅黑" pitchFamily="34" charset="-122"/>
                <a:ea typeface="微软雅黑" pitchFamily="34" charset="-122"/>
              </a:rPr>
              <a:t>51443.98</a:t>
            </a:r>
            <a:endParaRPr lang="zh-CN" altLang="en-US" sz="1600">
              <a:solidFill>
                <a:schemeClr val="bg1"/>
              </a:solidFill>
              <a:latin typeface="微软雅黑" pitchFamily="34" charset="-122"/>
              <a:ea typeface="微软雅黑" pitchFamily="34" charset="-122"/>
            </a:endParaRPr>
          </a:p>
        </p:txBody>
      </p:sp>
      <p:sp>
        <p:nvSpPr>
          <p:cNvPr id="18" name="Freeform 11"/>
          <p:cNvSpPr>
            <a:spLocks/>
          </p:cNvSpPr>
          <p:nvPr/>
        </p:nvSpPr>
        <p:spPr bwMode="auto">
          <a:xfrm>
            <a:off x="3702429" y="5384691"/>
            <a:ext cx="3135185" cy="420573"/>
          </a:xfrm>
          <a:custGeom>
            <a:avLst/>
            <a:gdLst>
              <a:gd name="T0" fmla="*/ 5 w 208"/>
              <a:gd name="T1" fmla="*/ 0 h 28"/>
              <a:gd name="T2" fmla="*/ 204 w 208"/>
              <a:gd name="T3" fmla="*/ 0 h 28"/>
              <a:gd name="T4" fmla="*/ 208 w 208"/>
              <a:gd name="T5" fmla="*/ 5 h 28"/>
              <a:gd name="T6" fmla="*/ 208 w 208"/>
              <a:gd name="T7" fmla="*/ 23 h 28"/>
              <a:gd name="T8" fmla="*/ 204 w 208"/>
              <a:gd name="T9" fmla="*/ 28 h 28"/>
              <a:gd name="T10" fmla="*/ 5 w 208"/>
              <a:gd name="T11" fmla="*/ 28 h 28"/>
              <a:gd name="T12" fmla="*/ 0 w 208"/>
              <a:gd name="T13" fmla="*/ 23 h 28"/>
              <a:gd name="T14" fmla="*/ 0 w 208"/>
              <a:gd name="T15" fmla="*/ 5 h 28"/>
              <a:gd name="T16" fmla="*/ 5 w 20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8">
                <a:moveTo>
                  <a:pt x="5" y="0"/>
                </a:moveTo>
                <a:cubicBezTo>
                  <a:pt x="204" y="0"/>
                  <a:pt x="204" y="0"/>
                  <a:pt x="204" y="0"/>
                </a:cubicBezTo>
                <a:cubicBezTo>
                  <a:pt x="206" y="0"/>
                  <a:pt x="208" y="2"/>
                  <a:pt x="208" y="5"/>
                </a:cubicBezTo>
                <a:cubicBezTo>
                  <a:pt x="208" y="23"/>
                  <a:pt x="208" y="23"/>
                  <a:pt x="208" y="23"/>
                </a:cubicBezTo>
                <a:cubicBezTo>
                  <a:pt x="208" y="26"/>
                  <a:pt x="206" y="28"/>
                  <a:pt x="204"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rgbClr val="161D25"/>
          </a:solidFill>
          <a:ln>
            <a:noFill/>
          </a:ln>
          <a:extLst/>
        </p:spPr>
        <p:txBody>
          <a:bodyPr vert="horz" wrap="square" lIns="91440" tIns="45720" rIns="91440" bIns="45720" numCol="1" anchor="ctr" anchorCtr="0" compatLnSpc="1">
            <a:prstTxWarp prst="textNoShape">
              <a:avLst/>
            </a:prstTxWarp>
          </a:bodyPr>
          <a:lstStyle/>
          <a:p>
            <a:pPr algn="r"/>
            <a:r>
              <a:rPr lang="en-US" altLang="zh-CN" sz="1600">
                <a:solidFill>
                  <a:schemeClr val="bg1"/>
                </a:solidFill>
                <a:latin typeface="微软雅黑" pitchFamily="34" charset="-122"/>
                <a:ea typeface="微软雅黑" pitchFamily="34" charset="-122"/>
              </a:rPr>
              <a:t>36618.46</a:t>
            </a:r>
            <a:endParaRPr lang="zh-CN" altLang="en-US" sz="1600">
              <a:solidFill>
                <a:schemeClr val="bg1"/>
              </a:solidFill>
              <a:latin typeface="微软雅黑" pitchFamily="34" charset="-122"/>
              <a:ea typeface="微软雅黑" pitchFamily="34" charset="-122"/>
            </a:endParaRPr>
          </a:p>
        </p:txBody>
      </p:sp>
      <p:sp>
        <p:nvSpPr>
          <p:cNvPr id="19" name="TextBox 18"/>
          <p:cNvSpPr txBox="1"/>
          <p:nvPr/>
        </p:nvSpPr>
        <p:spPr>
          <a:xfrm>
            <a:off x="3625178" y="1628800"/>
            <a:ext cx="5710388"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itchFamily="34" charset="-122"/>
                <a:ea typeface="微软雅黑" pitchFamily="34" charset="-122"/>
              </a:rPr>
              <a:t>这里，或者通过通过复制您的文本。您的内容打在这里，或者通过通过复制您的文本。您的内容打在这里，或者通过复制您的文本后，在此框中选择粘贴，并选择只保留文字。</a:t>
            </a:r>
          </a:p>
        </p:txBody>
      </p:sp>
      <p:sp>
        <p:nvSpPr>
          <p:cNvPr id="20" name="TextBox 19"/>
          <p:cNvSpPr txBox="1"/>
          <p:nvPr/>
        </p:nvSpPr>
        <p:spPr>
          <a:xfrm>
            <a:off x="3673879" y="3275955"/>
            <a:ext cx="1344292" cy="285078"/>
          </a:xfrm>
          <a:prstGeom prst="rect">
            <a:avLst/>
          </a:prstGeom>
          <a:noFill/>
        </p:spPr>
        <p:txBody>
          <a:bodyPr wrap="square" tIns="0" bIns="0" rtlCol="0" anchor="t">
            <a:spAutoFit/>
          </a:bodyPr>
          <a:lstStyle/>
          <a:p>
            <a:pPr>
              <a:lnSpc>
                <a:spcPct val="150000"/>
              </a:lnSpc>
            </a:pP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21" name="TextBox 20"/>
          <p:cNvSpPr txBox="1"/>
          <p:nvPr/>
        </p:nvSpPr>
        <p:spPr>
          <a:xfrm>
            <a:off x="3673879" y="4159101"/>
            <a:ext cx="1344292" cy="285078"/>
          </a:xfrm>
          <a:prstGeom prst="rect">
            <a:avLst/>
          </a:prstGeom>
          <a:noFill/>
        </p:spPr>
        <p:txBody>
          <a:bodyPr wrap="square" tIns="0" bIns="0" rtlCol="0" anchor="t">
            <a:spAutoFit/>
          </a:bodyPr>
          <a:lstStyle/>
          <a:p>
            <a:pPr>
              <a:lnSpc>
                <a:spcPct val="150000"/>
              </a:lnSpc>
            </a:pP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22" name="TextBox 21"/>
          <p:cNvSpPr txBox="1"/>
          <p:nvPr/>
        </p:nvSpPr>
        <p:spPr>
          <a:xfrm>
            <a:off x="3673879" y="5051232"/>
            <a:ext cx="1344292" cy="285078"/>
          </a:xfrm>
          <a:prstGeom prst="rect">
            <a:avLst/>
          </a:prstGeom>
          <a:noFill/>
        </p:spPr>
        <p:txBody>
          <a:bodyPr wrap="square" tIns="0" bIns="0" rtlCol="0" anchor="t">
            <a:spAutoFit/>
          </a:bodyPr>
          <a:lstStyle/>
          <a:p>
            <a:pPr>
              <a:lnSpc>
                <a:spcPct val="150000"/>
              </a:lnSpc>
            </a:pP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animBg="1"/>
      <p:bldP spid="15" grpId="0" animBg="1"/>
      <p:bldP spid="16" grpId="0" animBg="1"/>
      <p:bldP spid="17" grpId="0" animBg="1"/>
      <p:bldP spid="18" grpId="0" animBg="1"/>
      <p:bldP spid="19"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23" name="空心弧 22"/>
          <p:cNvSpPr/>
          <p:nvPr/>
        </p:nvSpPr>
        <p:spPr>
          <a:xfrm flipH="1">
            <a:off x="4856905" y="4509520"/>
            <a:ext cx="4696257" cy="4696964"/>
          </a:xfrm>
          <a:prstGeom prst="blockArc">
            <a:avLst>
              <a:gd name="adj1" fmla="val 10757526"/>
              <a:gd name="adj2" fmla="val 18715"/>
              <a:gd name="adj3" fmla="val 73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4" name="空心弧 23"/>
          <p:cNvSpPr/>
          <p:nvPr/>
        </p:nvSpPr>
        <p:spPr>
          <a:xfrm flipH="1">
            <a:off x="5300064" y="4952747"/>
            <a:ext cx="3809936" cy="3810510"/>
          </a:xfrm>
          <a:prstGeom prst="blockArc">
            <a:avLst>
              <a:gd name="adj1" fmla="val 10757526"/>
              <a:gd name="adj2" fmla="val 22358"/>
              <a:gd name="adj3" fmla="val 92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5" name="空心弧 24"/>
          <p:cNvSpPr/>
          <p:nvPr/>
        </p:nvSpPr>
        <p:spPr>
          <a:xfrm flipH="1">
            <a:off x="5763435" y="5416187"/>
            <a:ext cx="2883194" cy="2883629"/>
          </a:xfrm>
          <a:prstGeom prst="blockArc">
            <a:avLst>
              <a:gd name="adj1" fmla="val 10757526"/>
              <a:gd name="adj2" fmla="val 64055"/>
              <a:gd name="adj3" fmla="val 120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6" name="饼形 25"/>
          <p:cNvSpPr/>
          <p:nvPr/>
        </p:nvSpPr>
        <p:spPr>
          <a:xfrm rot="5400000">
            <a:off x="6270152" y="5923262"/>
            <a:ext cx="1869759" cy="1869478"/>
          </a:xfrm>
          <a:prstGeom prst="pie">
            <a:avLst>
              <a:gd name="adj1" fmla="val 5376100"/>
              <a:gd name="adj2" fmla="val 1626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7" name="空心弧 26"/>
          <p:cNvSpPr/>
          <p:nvPr/>
        </p:nvSpPr>
        <p:spPr>
          <a:xfrm flipH="1">
            <a:off x="4856905" y="4509520"/>
            <a:ext cx="4696257" cy="4696964"/>
          </a:xfrm>
          <a:prstGeom prst="blockArc">
            <a:avLst>
              <a:gd name="adj1" fmla="val 17777439"/>
              <a:gd name="adj2" fmla="val 18715"/>
              <a:gd name="adj3" fmla="val 7362"/>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8" name="空心弧 27"/>
          <p:cNvSpPr/>
          <p:nvPr/>
        </p:nvSpPr>
        <p:spPr>
          <a:xfrm flipH="1">
            <a:off x="5300064" y="4952745"/>
            <a:ext cx="3809936" cy="3810510"/>
          </a:xfrm>
          <a:prstGeom prst="blockArc">
            <a:avLst>
              <a:gd name="adj1" fmla="val 15175853"/>
              <a:gd name="adj2" fmla="val 22358"/>
              <a:gd name="adj3" fmla="val 9233"/>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9" name="空心弧 28"/>
          <p:cNvSpPr/>
          <p:nvPr/>
        </p:nvSpPr>
        <p:spPr>
          <a:xfrm flipH="1">
            <a:off x="5763435" y="5416187"/>
            <a:ext cx="2883194" cy="2883629"/>
          </a:xfrm>
          <a:prstGeom prst="blockArc">
            <a:avLst>
              <a:gd name="adj1" fmla="val 12607873"/>
              <a:gd name="adj2" fmla="val 64055"/>
              <a:gd name="adj3" fmla="val 12094"/>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30" name="椭圆 29"/>
          <p:cNvSpPr/>
          <p:nvPr/>
        </p:nvSpPr>
        <p:spPr bwMode="auto">
          <a:xfrm>
            <a:off x="8278767" y="2874838"/>
            <a:ext cx="216534" cy="216567"/>
          </a:xfrm>
          <a:prstGeom prst="ellipse">
            <a:avLst/>
          </a:prstGeom>
          <a:solidFill>
            <a:schemeClr val="bg1"/>
          </a:solidFill>
          <a:ln w="38100" cap="flat" cmpd="sng" algn="ctr">
            <a:solidFill>
              <a:srgbClr val="47A7FF"/>
            </a:solidFill>
            <a:prstDash val="solid"/>
            <a:round/>
            <a:headEnd type="none" w="med" len="med"/>
            <a:tailEnd type="none" w="med" len="med"/>
          </a:ln>
          <a:effectLst/>
        </p:spPr>
        <p:txBody>
          <a:bodyPr vert="horz" wrap="square" lIns="70587" tIns="35293" rIns="70587" bIns="35293" numCol="1" rtlCol="0" anchor="t" anchorCtr="0" compatLnSpc="1">
            <a:prstTxWarp prst="textNoShape">
              <a:avLst/>
            </a:prstTxWarp>
          </a:bodyPr>
          <a:lstStyle/>
          <a:p>
            <a:pPr fontAlgn="base">
              <a:spcBef>
                <a:spcPct val="0"/>
              </a:spcBef>
              <a:spcAft>
                <a:spcPct val="0"/>
              </a:spcAft>
            </a:pPr>
            <a:endParaRPr lang="zh-CN" altLang="en-US">
              <a:latin typeface="Arial" pitchFamily="34" charset="0"/>
              <a:ea typeface="宋体" pitchFamily="2" charset="-122"/>
            </a:endParaRPr>
          </a:p>
        </p:txBody>
      </p:sp>
      <p:sp>
        <p:nvSpPr>
          <p:cNvPr id="31" name="椭圆 30"/>
          <p:cNvSpPr/>
          <p:nvPr/>
        </p:nvSpPr>
        <p:spPr bwMode="auto">
          <a:xfrm>
            <a:off x="9137879" y="4713539"/>
            <a:ext cx="216534" cy="216567"/>
          </a:xfrm>
          <a:prstGeom prst="ellipse">
            <a:avLst/>
          </a:prstGeom>
          <a:solidFill>
            <a:schemeClr val="bg1"/>
          </a:solidFill>
          <a:ln w="38100" cap="flat" cmpd="sng" algn="ctr">
            <a:solidFill>
              <a:srgbClr val="47A7FF"/>
            </a:solidFill>
            <a:prstDash val="solid"/>
            <a:round/>
            <a:headEnd type="none" w="med" len="med"/>
            <a:tailEnd type="none" w="med" len="med"/>
          </a:ln>
          <a:effectLst/>
        </p:spPr>
        <p:txBody>
          <a:bodyPr vert="horz" wrap="square" lIns="70587" tIns="35293" rIns="70587" bIns="35293" numCol="1" rtlCol="0" anchor="t" anchorCtr="0" compatLnSpc="1">
            <a:prstTxWarp prst="textNoShape">
              <a:avLst/>
            </a:prstTxWarp>
          </a:bodyPr>
          <a:lstStyle/>
          <a:p>
            <a:pPr fontAlgn="base">
              <a:spcBef>
                <a:spcPct val="0"/>
              </a:spcBef>
              <a:spcAft>
                <a:spcPct val="0"/>
              </a:spcAft>
            </a:pPr>
            <a:endParaRPr lang="zh-CN" altLang="en-US">
              <a:latin typeface="Arial" pitchFamily="34" charset="0"/>
              <a:ea typeface="宋体" pitchFamily="2" charset="-122"/>
            </a:endParaRPr>
          </a:p>
        </p:txBody>
      </p:sp>
      <p:sp>
        <p:nvSpPr>
          <p:cNvPr id="32" name="椭圆 31"/>
          <p:cNvSpPr/>
          <p:nvPr/>
        </p:nvSpPr>
        <p:spPr bwMode="auto">
          <a:xfrm>
            <a:off x="4931884" y="3106177"/>
            <a:ext cx="216534" cy="216567"/>
          </a:xfrm>
          <a:prstGeom prst="ellipse">
            <a:avLst/>
          </a:prstGeom>
          <a:solidFill>
            <a:schemeClr val="bg1"/>
          </a:solidFill>
          <a:ln w="38100" cap="flat" cmpd="sng" algn="ctr">
            <a:solidFill>
              <a:srgbClr val="47A7FF"/>
            </a:solidFill>
            <a:prstDash val="solid"/>
            <a:round/>
            <a:headEnd type="none" w="med" len="med"/>
            <a:tailEnd type="none" w="med" len="med"/>
          </a:ln>
          <a:effectLst/>
        </p:spPr>
        <p:txBody>
          <a:bodyPr vert="horz" wrap="square" lIns="70587" tIns="35293" rIns="70587" bIns="35293" numCol="1" rtlCol="0" anchor="t" anchorCtr="0" compatLnSpc="1">
            <a:prstTxWarp prst="textNoShape">
              <a:avLst/>
            </a:prstTxWarp>
          </a:bodyPr>
          <a:lstStyle/>
          <a:p>
            <a:pPr fontAlgn="base">
              <a:spcBef>
                <a:spcPct val="0"/>
              </a:spcBef>
              <a:spcAft>
                <a:spcPct val="0"/>
              </a:spcAft>
            </a:pPr>
            <a:endParaRPr lang="zh-CN" altLang="en-US">
              <a:latin typeface="Arial" pitchFamily="34" charset="0"/>
              <a:ea typeface="宋体" pitchFamily="2" charset="-122"/>
            </a:endParaRPr>
          </a:p>
        </p:txBody>
      </p:sp>
      <p:cxnSp>
        <p:nvCxnSpPr>
          <p:cNvPr id="33" name="直接连接符 32"/>
          <p:cNvCxnSpPr>
            <a:stCxn id="32" idx="5"/>
            <a:endCxn id="27" idx="0"/>
          </p:cNvCxnSpPr>
          <p:nvPr/>
        </p:nvCxnSpPr>
        <p:spPr>
          <a:xfrm>
            <a:off x="5116707" y="3291028"/>
            <a:ext cx="1124724" cy="1616472"/>
          </a:xfrm>
          <a:prstGeom prst="line">
            <a:avLst/>
          </a:prstGeom>
          <a:ln>
            <a:solidFill>
              <a:srgbClr val="47A7FF"/>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0" idx="4"/>
            <a:endCxn id="28" idx="0"/>
          </p:cNvCxnSpPr>
          <p:nvPr/>
        </p:nvCxnSpPr>
        <p:spPr>
          <a:xfrm flipH="1">
            <a:off x="7712638" y="3091405"/>
            <a:ext cx="674396" cy="2113426"/>
          </a:xfrm>
          <a:prstGeom prst="line">
            <a:avLst/>
          </a:prstGeom>
          <a:ln>
            <a:solidFill>
              <a:srgbClr val="47A7FF"/>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1" idx="3"/>
            <a:endCxn id="29" idx="0"/>
          </p:cNvCxnSpPr>
          <p:nvPr/>
        </p:nvCxnSpPr>
        <p:spPr>
          <a:xfrm flipH="1">
            <a:off x="8301049" y="4898389"/>
            <a:ext cx="868542" cy="1323380"/>
          </a:xfrm>
          <a:prstGeom prst="line">
            <a:avLst/>
          </a:prstGeom>
          <a:ln>
            <a:solidFill>
              <a:srgbClr val="47A7FF"/>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569486" y="6243634"/>
            <a:ext cx="1271095" cy="409844"/>
          </a:xfrm>
          <a:prstGeom prst="rect">
            <a:avLst/>
          </a:prstGeom>
          <a:noFill/>
        </p:spPr>
        <p:txBody>
          <a:bodyPr wrap="none" lIns="70587" tIns="35293" rIns="70587" bIns="35293" rtlCol="0" anchor="ctr">
            <a:spAutoFit/>
          </a:bodyPr>
          <a:lstStyle/>
          <a:p>
            <a:pPr algn="ctr"/>
            <a:r>
              <a:rPr lang="zh-CN" altLang="en-US" sz="2200">
                <a:solidFill>
                  <a:srgbClr val="161D25"/>
                </a:solidFill>
                <a:latin typeface="微软雅黑" pitchFamily="34" charset="-122"/>
                <a:ea typeface="微软雅黑" pitchFamily="34" charset="-122"/>
              </a:rPr>
              <a:t>添加标题</a:t>
            </a:r>
          </a:p>
        </p:txBody>
      </p:sp>
      <p:sp>
        <p:nvSpPr>
          <p:cNvPr id="37" name="TextBox 36"/>
          <p:cNvSpPr txBox="1"/>
          <p:nvPr/>
        </p:nvSpPr>
        <p:spPr>
          <a:xfrm>
            <a:off x="3574926" y="2008646"/>
            <a:ext cx="1779203" cy="397134"/>
          </a:xfrm>
          <a:prstGeom prst="rect">
            <a:avLst/>
          </a:prstGeom>
          <a:noFill/>
        </p:spPr>
        <p:txBody>
          <a:bodyPr wrap="square" lIns="70587" tIns="35293" rIns="70587" bIns="35293" rtlCol="0">
            <a:spAutoFit/>
          </a:bodyPr>
          <a:lstStyle/>
          <a:p>
            <a:pPr>
              <a:lnSpc>
                <a:spcPct val="150000"/>
              </a:lnSpc>
            </a:pPr>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点击此处添加标题</a:t>
            </a:r>
          </a:p>
        </p:txBody>
      </p:sp>
      <p:sp>
        <p:nvSpPr>
          <p:cNvPr id="38" name="TextBox 37"/>
          <p:cNvSpPr txBox="1"/>
          <p:nvPr/>
        </p:nvSpPr>
        <p:spPr>
          <a:xfrm>
            <a:off x="3574926" y="2401562"/>
            <a:ext cx="2218247" cy="671440"/>
          </a:xfrm>
          <a:prstGeom prst="rect">
            <a:avLst/>
          </a:prstGeom>
          <a:noFill/>
        </p:spPr>
        <p:txBody>
          <a:bodyPr wrap="square" lIns="70587" tIns="35293" rIns="70587" bIns="35293"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000">
                <a:solidFill>
                  <a:schemeClr val="tx1">
                    <a:lumMod val="75000"/>
                    <a:lumOff val="25000"/>
                  </a:schemeClr>
                </a:solidFill>
                <a:latin typeface="微软雅黑" pitchFamily="34" charset="-122"/>
                <a:ea typeface="微软雅黑" pitchFamily="34" charset="-122"/>
              </a:rPr>
              <a:t>在这里。</a:t>
            </a:r>
          </a:p>
        </p:txBody>
      </p:sp>
      <p:sp>
        <p:nvSpPr>
          <p:cNvPr id="39" name="TextBox 38"/>
          <p:cNvSpPr txBox="1"/>
          <p:nvPr/>
        </p:nvSpPr>
        <p:spPr>
          <a:xfrm>
            <a:off x="8646630" y="2401562"/>
            <a:ext cx="1779203" cy="397134"/>
          </a:xfrm>
          <a:prstGeom prst="rect">
            <a:avLst/>
          </a:prstGeom>
          <a:noFill/>
        </p:spPr>
        <p:txBody>
          <a:bodyPr wrap="square" lIns="70587" tIns="35293" rIns="70587" bIns="35293" rtlCol="0">
            <a:spAutoFit/>
          </a:bodyPr>
          <a:lstStyle/>
          <a:p>
            <a:pPr>
              <a:lnSpc>
                <a:spcPct val="150000"/>
              </a:lnSpc>
            </a:pPr>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点击此处添加标题</a:t>
            </a:r>
          </a:p>
        </p:txBody>
      </p:sp>
      <p:sp>
        <p:nvSpPr>
          <p:cNvPr id="40" name="TextBox 39"/>
          <p:cNvSpPr txBox="1"/>
          <p:nvPr/>
        </p:nvSpPr>
        <p:spPr>
          <a:xfrm>
            <a:off x="8646630" y="2794478"/>
            <a:ext cx="2218247" cy="671440"/>
          </a:xfrm>
          <a:prstGeom prst="rect">
            <a:avLst/>
          </a:prstGeom>
          <a:noFill/>
        </p:spPr>
        <p:txBody>
          <a:bodyPr wrap="square" lIns="70587" tIns="35293" rIns="70587" bIns="35293"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000">
                <a:solidFill>
                  <a:schemeClr val="tx1">
                    <a:lumMod val="75000"/>
                    <a:lumOff val="25000"/>
                  </a:schemeClr>
                </a:solidFill>
                <a:latin typeface="微软雅黑" pitchFamily="34" charset="-122"/>
                <a:ea typeface="微软雅黑" pitchFamily="34" charset="-122"/>
              </a:rPr>
              <a:t>在这里。</a:t>
            </a:r>
          </a:p>
        </p:txBody>
      </p:sp>
      <p:sp>
        <p:nvSpPr>
          <p:cNvPr id="41" name="TextBox 40"/>
          <p:cNvSpPr txBox="1"/>
          <p:nvPr/>
        </p:nvSpPr>
        <p:spPr>
          <a:xfrm>
            <a:off x="9377748" y="4105846"/>
            <a:ext cx="1779203" cy="397134"/>
          </a:xfrm>
          <a:prstGeom prst="rect">
            <a:avLst/>
          </a:prstGeom>
          <a:noFill/>
        </p:spPr>
        <p:txBody>
          <a:bodyPr wrap="square" lIns="70587" tIns="35293" rIns="70587" bIns="35293" rtlCol="0">
            <a:spAutoFit/>
          </a:bodyPr>
          <a:lstStyle/>
          <a:p>
            <a:pPr>
              <a:lnSpc>
                <a:spcPct val="150000"/>
              </a:lnSpc>
            </a:pPr>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点击此处添加标题</a:t>
            </a:r>
          </a:p>
        </p:txBody>
      </p:sp>
      <p:sp>
        <p:nvSpPr>
          <p:cNvPr id="42" name="TextBox 41"/>
          <p:cNvSpPr txBox="1"/>
          <p:nvPr/>
        </p:nvSpPr>
        <p:spPr>
          <a:xfrm>
            <a:off x="9377748" y="4498760"/>
            <a:ext cx="2218247" cy="671440"/>
          </a:xfrm>
          <a:prstGeom prst="rect">
            <a:avLst/>
          </a:prstGeom>
          <a:noFill/>
        </p:spPr>
        <p:txBody>
          <a:bodyPr wrap="square" lIns="70587" tIns="35293" rIns="70587" bIns="35293"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000">
                <a:solidFill>
                  <a:schemeClr val="tx1">
                    <a:lumMod val="75000"/>
                    <a:lumOff val="25000"/>
                  </a:schemeClr>
                </a:solidFill>
                <a:latin typeface="微软雅黑" pitchFamily="34" charset="-122"/>
                <a:ea typeface="微软雅黑" pitchFamily="34" charset="-122"/>
              </a:rPr>
              <a:t>在这里。</a:t>
            </a:r>
          </a:p>
        </p:txBody>
      </p:sp>
    </p:spTree>
    <p:extLst>
      <p:ext uri="{BB962C8B-B14F-4D97-AF65-F5344CB8AC3E}">
        <p14:creationId xmlns:p14="http://schemas.microsoft.com/office/powerpoint/2010/main" val="12847498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par>
                          <p:cTn id="48" fill="hold">
                            <p:stCondLst>
                              <p:cond delay="3000"/>
                            </p:stCondLst>
                            <p:childTnLst>
                              <p:par>
                                <p:cTn id="49" presetID="22" presetClass="entr" presetSubtype="4"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4000"/>
                            </p:stCondLst>
                            <p:childTnLst>
                              <p:par>
                                <p:cTn id="57" presetID="10" presetClass="entr" presetSubtype="0" fill="hold" grpId="0" nodeType="after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childTnLst>
                          </p:cTn>
                        </p:par>
                        <p:par>
                          <p:cTn id="67" fill="hold">
                            <p:stCondLst>
                              <p:cond delay="5000"/>
                            </p:stCondLst>
                            <p:childTnLst>
                              <p:par>
                                <p:cTn id="68" presetID="22" presetClass="entr" presetSubtype="4" fill="hold"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down)">
                                      <p:cBhvr>
                                        <p:cTn id="70" dur="500"/>
                                        <p:tgtEl>
                                          <p:spTgt spid="35"/>
                                        </p:tgtEl>
                                      </p:cBhvr>
                                    </p:animEffect>
                                  </p:childTnLst>
                                </p:cTn>
                              </p:par>
                            </p:childTnLst>
                          </p:cTn>
                        </p:par>
                        <p:par>
                          <p:cTn id="71" fill="hold">
                            <p:stCondLst>
                              <p:cond delay="5500"/>
                            </p:stCondLst>
                            <p:childTnLst>
                              <p:par>
                                <p:cTn id="72" presetID="10" presetClass="entr" presetSubtype="0" fill="hold" grpId="0" nodeType="after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par>
                          <p:cTn id="75" fill="hold">
                            <p:stCondLst>
                              <p:cond delay="6000"/>
                            </p:stCondLst>
                            <p:childTnLst>
                              <p:par>
                                <p:cTn id="76" presetID="10" presetClass="entr" presetSubtype="0" fill="hold" grpId="0" nodeType="after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6" grpId="0"/>
      <p:bldP spid="37" grpId="0"/>
      <p:bldP spid="38" grpId="0"/>
      <p:bldP spid="39" grpId="0"/>
      <p:bldP spid="40" grpId="0"/>
      <p:bldP spid="41"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矩形 2"/>
          <p:cNvSpPr/>
          <p:nvPr/>
        </p:nvSpPr>
        <p:spPr>
          <a:xfrm>
            <a:off x="4245820" y="2252869"/>
            <a:ext cx="6567979" cy="3169552"/>
          </a:xfrm>
          <a:prstGeom prst="rect">
            <a:avLst/>
          </a:prstGeom>
          <a:no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4" name="椭圆 3"/>
          <p:cNvSpPr/>
          <p:nvPr/>
        </p:nvSpPr>
        <p:spPr>
          <a:xfrm>
            <a:off x="3574926" y="3198174"/>
            <a:ext cx="1278749" cy="1278942"/>
          </a:xfrm>
          <a:prstGeom prst="ellipse">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r>
              <a:rPr lang="zh-CN" altLang="en-US" sz="1500">
                <a:latin typeface="微软雅黑" pitchFamily="34" charset="-122"/>
                <a:ea typeface="微软雅黑" pitchFamily="34" charset="-122"/>
              </a:rPr>
              <a:t>点击添加文本</a:t>
            </a:r>
          </a:p>
        </p:txBody>
      </p:sp>
      <p:sp>
        <p:nvSpPr>
          <p:cNvPr id="5" name="椭圆 4"/>
          <p:cNvSpPr/>
          <p:nvPr/>
        </p:nvSpPr>
        <p:spPr>
          <a:xfrm>
            <a:off x="10142905" y="3198174"/>
            <a:ext cx="1278749" cy="1278942"/>
          </a:xfrm>
          <a:prstGeom prst="ellipse">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r>
              <a:rPr lang="zh-CN" altLang="en-US" sz="1500">
                <a:latin typeface="微软雅黑" pitchFamily="34" charset="-122"/>
                <a:ea typeface="微软雅黑" pitchFamily="34" charset="-122"/>
              </a:rPr>
              <a:t>点击添加文本</a:t>
            </a:r>
          </a:p>
        </p:txBody>
      </p:sp>
      <p:sp>
        <p:nvSpPr>
          <p:cNvPr id="6" name="矩形 5"/>
          <p:cNvSpPr/>
          <p:nvPr/>
        </p:nvSpPr>
        <p:spPr>
          <a:xfrm>
            <a:off x="6673917" y="3190999"/>
            <a:ext cx="1656184" cy="348288"/>
          </a:xfrm>
          <a:prstGeom prst="rect">
            <a:avLst/>
          </a:prstGeom>
        </p:spPr>
        <p:txBody>
          <a:bodyPr wrap="square" lIns="70601" tIns="35300" rIns="70601" bIns="35300">
            <a:spAutoFit/>
          </a:bodyPr>
          <a:lstStyle/>
          <a:p>
            <a:pPr algn="ctr"/>
            <a:r>
              <a:rPr lang="zh-CN" altLang="en-US">
                <a:solidFill>
                  <a:srgbClr val="666666"/>
                </a:solidFill>
                <a:latin typeface="微软雅黑" panose="020B0503020204020204" pitchFamily="34" charset="-122"/>
                <a:ea typeface="微软雅黑" panose="020B0503020204020204" pitchFamily="34" charset="-122"/>
              </a:rPr>
              <a:t>点击添加标题</a:t>
            </a:r>
            <a:endParaRPr lang="zh-CN" altLang="en-US"/>
          </a:p>
        </p:txBody>
      </p:sp>
      <p:sp>
        <p:nvSpPr>
          <p:cNvPr id="7" name="矩形 6"/>
          <p:cNvSpPr/>
          <p:nvPr/>
        </p:nvSpPr>
        <p:spPr>
          <a:xfrm>
            <a:off x="6738221" y="4199086"/>
            <a:ext cx="1527576" cy="348288"/>
          </a:xfrm>
          <a:prstGeom prst="rect">
            <a:avLst/>
          </a:prstGeom>
        </p:spPr>
        <p:txBody>
          <a:bodyPr wrap="none" lIns="70601" tIns="35300" rIns="70601" bIns="35300">
            <a:spAutoFit/>
          </a:bodyPr>
          <a:lstStyle/>
          <a:p>
            <a:pPr algn="ctr"/>
            <a:r>
              <a:rPr lang="zh-CN" altLang="en-US">
                <a:solidFill>
                  <a:srgbClr val="666666"/>
                </a:solidFill>
                <a:latin typeface="微软雅黑" panose="020B0503020204020204" pitchFamily="34" charset="-122"/>
                <a:ea typeface="微软雅黑" panose="020B0503020204020204" pitchFamily="34" charset="-122"/>
              </a:rPr>
              <a:t>点击添加标题</a:t>
            </a:r>
            <a:endParaRPr lang="zh-CN" altLang="en-US"/>
          </a:p>
        </p:txBody>
      </p:sp>
      <p:sp>
        <p:nvSpPr>
          <p:cNvPr id="8" name="上箭头 7"/>
          <p:cNvSpPr/>
          <p:nvPr/>
        </p:nvSpPr>
        <p:spPr>
          <a:xfrm>
            <a:off x="6946032" y="2555116"/>
            <a:ext cx="1167554" cy="556062"/>
          </a:xfrm>
          <a:prstGeom prst="upArrow">
            <a:avLst/>
          </a:prstGeom>
          <a:no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9" name="上箭头 8"/>
          <p:cNvSpPr/>
          <p:nvPr/>
        </p:nvSpPr>
        <p:spPr>
          <a:xfrm flipV="1">
            <a:off x="6946032" y="4588329"/>
            <a:ext cx="1167554" cy="556062"/>
          </a:xfrm>
          <a:prstGeom prst="upArrow">
            <a:avLst/>
          </a:prstGeom>
          <a:noFill/>
          <a:ln>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10" name="矩形 9"/>
          <p:cNvSpPr/>
          <p:nvPr/>
        </p:nvSpPr>
        <p:spPr>
          <a:xfrm>
            <a:off x="5750679" y="5255603"/>
            <a:ext cx="3502661" cy="333637"/>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r>
              <a:rPr lang="zh-CN" altLang="en-US">
                <a:latin typeface="微软雅黑" pitchFamily="34" charset="-122"/>
                <a:ea typeface="微软雅黑" pitchFamily="34" charset="-122"/>
              </a:rPr>
              <a:t>点击添加文本</a:t>
            </a:r>
          </a:p>
        </p:txBody>
      </p:sp>
      <p:sp>
        <p:nvSpPr>
          <p:cNvPr id="11" name="矩形 10"/>
          <p:cNvSpPr/>
          <p:nvPr/>
        </p:nvSpPr>
        <p:spPr>
          <a:xfrm>
            <a:off x="5750679" y="2086051"/>
            <a:ext cx="3502661" cy="333637"/>
          </a:xfrm>
          <a:prstGeom prst="rect">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r>
              <a:rPr lang="zh-CN" altLang="en-US">
                <a:latin typeface="微软雅黑" pitchFamily="34" charset="-122"/>
                <a:ea typeface="微软雅黑" pitchFamily="34" charset="-122"/>
              </a:rPr>
              <a:t>点击添加文本</a:t>
            </a:r>
          </a:p>
        </p:txBody>
      </p:sp>
      <p:sp>
        <p:nvSpPr>
          <p:cNvPr id="12" name="五边形 2"/>
          <p:cNvSpPr/>
          <p:nvPr/>
        </p:nvSpPr>
        <p:spPr>
          <a:xfrm>
            <a:off x="5243350" y="3879350"/>
            <a:ext cx="4572918" cy="250228"/>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13" name="五边形 2"/>
          <p:cNvSpPr/>
          <p:nvPr/>
        </p:nvSpPr>
        <p:spPr>
          <a:xfrm flipH="1">
            <a:off x="5243350" y="3545713"/>
            <a:ext cx="4572918" cy="250228"/>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Tree>
    <p:extLst>
      <p:ext uri="{BB962C8B-B14F-4D97-AF65-F5344CB8AC3E}">
        <p14:creationId xmlns:p14="http://schemas.microsoft.com/office/powerpoint/2010/main" val="351003762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right)">
                                      <p:cBhvr>
                                        <p:cTn id="25" dur="500"/>
                                        <p:tgtEl>
                                          <p:spTgt spid="13"/>
                                        </p:tgtEl>
                                      </p:cBhvr>
                                    </p:animEffect>
                                  </p:childTnLst>
                                </p:cTn>
                              </p:par>
                            </p:childTnLst>
                          </p:cTn>
                        </p:par>
                        <p:par>
                          <p:cTn id="26" fill="hold">
                            <p:stCondLst>
                              <p:cond delay="1500"/>
                            </p:stCondLst>
                            <p:childTnLst>
                              <p:par>
                                <p:cTn id="27" presetID="47"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22" presetClass="entr" presetSubtype="4"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childTnLst>
                          </p:cTn>
                        </p:par>
                        <p:par>
                          <p:cTn id="44" fill="hold">
                            <p:stCondLst>
                              <p:cond delay="3000"/>
                            </p:stCondLst>
                            <p:childTnLst>
                              <p:par>
                                <p:cTn id="45" presetID="16" presetClass="entr" presetSubtype="37"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outVertical)">
                                      <p:cBhvr>
                                        <p:cTn id="47" dur="500"/>
                                        <p:tgtEl>
                                          <p:spTgt spid="11"/>
                                        </p:tgtEl>
                                      </p:cBhvr>
                                    </p:animEffect>
                                  </p:childTnLst>
                                </p:cTn>
                              </p:par>
                              <p:par>
                                <p:cTn id="48" presetID="16" presetClass="entr" presetSubtype="37"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outVertical)">
                                      <p:cBhvr>
                                        <p:cTn id="50" dur="500"/>
                                        <p:tgtEl>
                                          <p:spTgt spid="10"/>
                                        </p:tgtEl>
                                      </p:cBhvr>
                                    </p:animEffect>
                                  </p:childTnLst>
                                </p:cTn>
                              </p:par>
                            </p:childTnLst>
                          </p:cTn>
                        </p:par>
                        <p:par>
                          <p:cTn id="51" fill="hold">
                            <p:stCondLst>
                              <p:cond delay="3500"/>
                            </p:stCondLst>
                            <p:childTnLst>
                              <p:par>
                                <p:cTn id="52" presetID="16" presetClass="entr" presetSubtype="37"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arn(outVertical)">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p:bldP spid="7" grpId="0"/>
      <p:bldP spid="8"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69162" y="1298223"/>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年度工作概述</a:t>
            </a:r>
          </a:p>
        </p:txBody>
      </p:sp>
      <p:sp>
        <p:nvSpPr>
          <p:cNvPr id="11" name="TextBox 10"/>
          <p:cNvSpPr txBox="1"/>
          <p:nvPr/>
        </p:nvSpPr>
        <p:spPr>
          <a:xfrm>
            <a:off x="1069162" y="229664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工作完成情况</a:t>
            </a:r>
          </a:p>
        </p:txBody>
      </p:sp>
      <p:sp>
        <p:nvSpPr>
          <p:cNvPr id="12" name="TextBox 11"/>
          <p:cNvSpPr txBox="1"/>
          <p:nvPr/>
        </p:nvSpPr>
        <p:spPr>
          <a:xfrm>
            <a:off x="1069162" y="3295069"/>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项目成果展示</a:t>
            </a:r>
          </a:p>
        </p:txBody>
      </p:sp>
      <p:sp>
        <p:nvSpPr>
          <p:cNvPr id="13" name="TextBox 12"/>
          <p:cNvSpPr txBox="1"/>
          <p:nvPr/>
        </p:nvSpPr>
        <p:spPr>
          <a:xfrm>
            <a:off x="1069162" y="4293492"/>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工作不足之处</a:t>
            </a:r>
          </a:p>
        </p:txBody>
      </p:sp>
      <p:sp>
        <p:nvSpPr>
          <p:cNvPr id="14" name="TextBox 13"/>
          <p:cNvSpPr txBox="1"/>
          <p:nvPr/>
        </p:nvSpPr>
        <p:spPr>
          <a:xfrm>
            <a:off x="1069162" y="529191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明年工作计划</a:t>
            </a:r>
          </a:p>
        </p:txBody>
      </p:sp>
      <p:sp>
        <p:nvSpPr>
          <p:cNvPr id="8" name="TextBox 7"/>
          <p:cNvSpPr txBox="1"/>
          <p:nvPr/>
        </p:nvSpPr>
        <p:spPr>
          <a:xfrm>
            <a:off x="356555" y="985883"/>
            <a:ext cx="678006" cy="769441"/>
          </a:xfrm>
          <a:prstGeom prst="rect">
            <a:avLst/>
          </a:prstGeom>
          <a:noFill/>
        </p:spPr>
        <p:txBody>
          <a:bodyPr wrap="none" rtlCol="0">
            <a:spAutoFit/>
          </a:bodyPr>
          <a:lstStyle/>
          <a:p>
            <a:r>
              <a:rPr lang="en-US" altLang="zh-CN" sz="4400">
                <a:solidFill>
                  <a:schemeClr val="bg1"/>
                </a:solidFill>
                <a:latin typeface="Bebas" pitchFamily="2" charset="0"/>
              </a:rPr>
              <a:t>01</a:t>
            </a:r>
            <a:endParaRPr lang="zh-CN" altLang="en-US" sz="4400">
              <a:solidFill>
                <a:schemeClr val="bg1"/>
              </a:solidFill>
              <a:latin typeface="Bebas" pitchFamily="2" charset="0"/>
            </a:endParaRPr>
          </a:p>
        </p:txBody>
      </p:sp>
      <p:sp>
        <p:nvSpPr>
          <p:cNvPr id="15" name="TextBox 14"/>
          <p:cNvSpPr txBox="1"/>
          <p:nvPr/>
        </p:nvSpPr>
        <p:spPr>
          <a:xfrm>
            <a:off x="356555" y="1986705"/>
            <a:ext cx="784189" cy="769441"/>
          </a:xfrm>
          <a:prstGeom prst="rect">
            <a:avLst/>
          </a:prstGeom>
          <a:noFill/>
        </p:spPr>
        <p:txBody>
          <a:bodyPr wrap="none" rtlCol="0">
            <a:spAutoFit/>
          </a:bodyPr>
          <a:lstStyle/>
          <a:p>
            <a:r>
              <a:rPr lang="en-US" altLang="zh-CN" sz="4400">
                <a:solidFill>
                  <a:schemeClr val="bg1"/>
                </a:solidFill>
                <a:latin typeface="Bebas" pitchFamily="2" charset="0"/>
              </a:rPr>
              <a:t>02</a:t>
            </a:r>
            <a:endParaRPr lang="zh-CN" altLang="en-US" sz="4400">
              <a:solidFill>
                <a:schemeClr val="bg1"/>
              </a:solidFill>
              <a:latin typeface="Bebas" pitchFamily="2" charset="0"/>
            </a:endParaRPr>
          </a:p>
        </p:txBody>
      </p:sp>
      <p:sp>
        <p:nvSpPr>
          <p:cNvPr id="16" name="TextBox 15"/>
          <p:cNvSpPr txBox="1"/>
          <p:nvPr/>
        </p:nvSpPr>
        <p:spPr>
          <a:xfrm>
            <a:off x="356555" y="2987527"/>
            <a:ext cx="774571" cy="769441"/>
          </a:xfrm>
          <a:prstGeom prst="rect">
            <a:avLst/>
          </a:prstGeom>
          <a:noFill/>
        </p:spPr>
        <p:txBody>
          <a:bodyPr wrap="none" rtlCol="0">
            <a:spAutoFit/>
          </a:bodyPr>
          <a:lstStyle/>
          <a:p>
            <a:r>
              <a:rPr lang="en-US" altLang="zh-CN" sz="4400">
                <a:solidFill>
                  <a:schemeClr val="bg1"/>
                </a:solidFill>
                <a:latin typeface="Bebas" pitchFamily="2" charset="0"/>
              </a:rPr>
              <a:t>03</a:t>
            </a:r>
            <a:endParaRPr lang="zh-CN" altLang="en-US" sz="4400">
              <a:solidFill>
                <a:schemeClr val="bg1"/>
              </a:solidFill>
              <a:latin typeface="Bebas" pitchFamily="2" charset="0"/>
            </a:endParaRPr>
          </a:p>
        </p:txBody>
      </p:sp>
      <p:sp>
        <p:nvSpPr>
          <p:cNvPr id="17" name="TextBox 16"/>
          <p:cNvSpPr txBox="1"/>
          <p:nvPr/>
        </p:nvSpPr>
        <p:spPr>
          <a:xfrm>
            <a:off x="356555" y="3988349"/>
            <a:ext cx="787395" cy="769441"/>
          </a:xfrm>
          <a:prstGeom prst="rect">
            <a:avLst/>
          </a:prstGeom>
          <a:noFill/>
        </p:spPr>
        <p:txBody>
          <a:bodyPr wrap="none" rtlCol="0">
            <a:spAutoFit/>
          </a:bodyPr>
          <a:lstStyle/>
          <a:p>
            <a:r>
              <a:rPr lang="en-US" altLang="zh-CN" sz="4400">
                <a:solidFill>
                  <a:schemeClr val="bg1"/>
                </a:solidFill>
                <a:latin typeface="Bebas" pitchFamily="2" charset="0"/>
              </a:rPr>
              <a:t>04</a:t>
            </a:r>
            <a:endParaRPr lang="zh-CN" altLang="en-US" sz="4400">
              <a:solidFill>
                <a:schemeClr val="bg1"/>
              </a:solidFill>
              <a:latin typeface="Bebas" pitchFamily="2" charset="0"/>
            </a:endParaRPr>
          </a:p>
        </p:txBody>
      </p:sp>
      <p:sp>
        <p:nvSpPr>
          <p:cNvPr id="18" name="TextBox 17"/>
          <p:cNvSpPr txBox="1"/>
          <p:nvPr/>
        </p:nvSpPr>
        <p:spPr>
          <a:xfrm>
            <a:off x="356555" y="4989172"/>
            <a:ext cx="774186" cy="769441"/>
          </a:xfrm>
          <a:prstGeom prst="rect">
            <a:avLst/>
          </a:prstGeom>
          <a:noFill/>
        </p:spPr>
        <p:txBody>
          <a:bodyPr wrap="none" rtlCol="0">
            <a:spAutoFit/>
          </a:bodyPr>
          <a:lstStyle/>
          <a:p>
            <a:r>
              <a:rPr lang="en-US" altLang="zh-CN" sz="4400">
                <a:solidFill>
                  <a:schemeClr val="bg1"/>
                </a:solidFill>
                <a:latin typeface="Bebas" pitchFamily="2" charset="0"/>
              </a:rPr>
              <a:t>05</a:t>
            </a:r>
            <a:endParaRPr lang="zh-CN" altLang="en-US" sz="4400">
              <a:solidFill>
                <a:schemeClr val="bg1"/>
              </a:solidFill>
              <a:latin typeface="Bebas" pitchFamily="2" charset="0"/>
            </a:endParaRPr>
          </a:p>
        </p:txBody>
      </p:sp>
      <p:sp>
        <p:nvSpPr>
          <p:cNvPr id="19" name="椭圆 18"/>
          <p:cNvSpPr/>
          <p:nvPr/>
        </p:nvSpPr>
        <p:spPr>
          <a:xfrm>
            <a:off x="6496665" y="1988840"/>
            <a:ext cx="2880320" cy="2880320"/>
          </a:xfrm>
          <a:prstGeom prst="ellipse">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7151995" y="2828836"/>
            <a:ext cx="1569660" cy="1200329"/>
          </a:xfrm>
          <a:prstGeom prst="rect">
            <a:avLst/>
          </a:prstGeom>
          <a:noFill/>
        </p:spPr>
        <p:txBody>
          <a:bodyPr wrap="none" rtlCol="0">
            <a:spAutoFit/>
          </a:bodyPr>
          <a:lstStyle/>
          <a:p>
            <a:pPr algn="ctr"/>
            <a:r>
              <a:rPr lang="zh-CN" altLang="en-US" sz="5400">
                <a:solidFill>
                  <a:schemeClr val="bg1"/>
                </a:solidFill>
                <a:latin typeface="微软雅黑" pitchFamily="34" charset="-122"/>
                <a:ea typeface="微软雅黑" pitchFamily="34" charset="-122"/>
              </a:rPr>
              <a:t>目录</a:t>
            </a:r>
            <a:endParaRPr lang="en-US" altLang="zh-CN" sz="5400">
              <a:solidFill>
                <a:schemeClr val="bg1"/>
              </a:solidFill>
              <a:latin typeface="微软雅黑" pitchFamily="34" charset="-122"/>
              <a:ea typeface="微软雅黑" pitchFamily="34" charset="-122"/>
            </a:endParaRPr>
          </a:p>
          <a:p>
            <a:pPr algn="ctr"/>
            <a:r>
              <a:rPr lang="en-US" altLang="zh-CN">
                <a:solidFill>
                  <a:schemeClr val="bg1"/>
                </a:solidFill>
                <a:latin typeface="微软雅黑" pitchFamily="34" charset="-122"/>
                <a:ea typeface="微软雅黑" pitchFamily="34" charset="-122"/>
              </a:rPr>
              <a:t>contents</a:t>
            </a:r>
            <a:endParaRPr lang="zh-CN" altLang="en-US">
              <a:solidFill>
                <a:schemeClr val="bg1"/>
              </a:solidFill>
            </a:endParaRPr>
          </a:p>
        </p:txBody>
      </p:sp>
      <p:sp>
        <p:nvSpPr>
          <p:cNvPr id="20" name="矩形 19"/>
          <p:cNvSpPr/>
          <p:nvPr/>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0550" y="1029767"/>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5997832" y="3013502"/>
            <a:ext cx="3877985" cy="830997"/>
          </a:xfrm>
          <a:prstGeom prst="rect">
            <a:avLst/>
          </a:prstGeom>
          <a:noFill/>
        </p:spPr>
        <p:txBody>
          <a:bodyPr wrap="none" rtlCol="0">
            <a:spAutoFit/>
          </a:bodyPr>
          <a:lstStyle/>
          <a:p>
            <a:r>
              <a:rPr lang="zh-CN" altLang="en-US" sz="4800">
                <a:solidFill>
                  <a:srgbClr val="161D25"/>
                </a:solidFill>
                <a:latin typeface="微软雅黑" pitchFamily="34" charset="-122"/>
                <a:ea typeface="微软雅黑" pitchFamily="34" charset="-122"/>
              </a:rPr>
              <a:t>年度工作概述</a:t>
            </a:r>
          </a:p>
        </p:txBody>
      </p:sp>
    </p:spTree>
    <p:extLst>
      <p:ext uri="{BB962C8B-B14F-4D97-AF65-F5344CB8AC3E}">
        <p14:creationId xmlns:p14="http://schemas.microsoft.com/office/powerpoint/2010/main" val="397418083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500"/>
                                            <p:tgtEl>
                                              <p:spTgt spid="19"/>
                                            </p:tgtEl>
                                          </p:cBhvr>
                                        </p:animEffect>
                                      </p:childTnLst>
                                    </p:cTn>
                                  </p:par>
                                  <p:par>
                                    <p:cTn id="8" presetID="23" presetClass="entr" presetSubtype="16" fill="hold" grpId="1"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500" fill="hold"/>
                                            <p:tgtEl>
                                              <p:spTgt spid="19"/>
                                            </p:tgtEl>
                                            <p:attrNameLst>
                                              <p:attrName>ppt_w</p:attrName>
                                            </p:attrNameLst>
                                          </p:cBhvr>
                                          <p:tavLst>
                                            <p:tav tm="0">
                                              <p:val>
                                                <p:fltVal val="0"/>
                                              </p:val>
                                            </p:tav>
                                            <p:tav tm="100000">
                                              <p:val>
                                                <p:strVal val="#ppt_w"/>
                                              </p:val>
                                            </p:tav>
                                          </p:tavLst>
                                        </p:anim>
                                        <p:anim calcmode="lin" valueType="num">
                                          <p:cBhvr>
                                            <p:cTn id="11" dur="500" fill="hold"/>
                                            <p:tgtEl>
                                              <p:spTgt spid="19"/>
                                            </p:tgtEl>
                                            <p:attrNameLst>
                                              <p:attrName>ppt_h</p:attrName>
                                            </p:attrNameLst>
                                          </p:cBhvr>
                                          <p:tavLst>
                                            <p:tav tm="0">
                                              <p:val>
                                                <p:fltVal val="0"/>
                                              </p:val>
                                            </p:tav>
                                            <p:tav tm="100000">
                                              <p:val>
                                                <p:strVal val="#ppt_h"/>
                                              </p:val>
                                            </p:tav>
                                          </p:tavLst>
                                        </p:anim>
                                      </p:childTnLst>
                                    </p:cTn>
                                  </p:par>
                                  <p:par>
                                    <p:cTn id="12" presetID="6" presetClass="emph" presetSubtype="0" autoRev="1" fill="hold" grpId="2" nodeType="withEffect" p14:presetBounceEnd="16667">
                                      <p:stCondLst>
                                        <p:cond delay="300"/>
                                      </p:stCondLst>
                                      <p:childTnLst>
                                        <p:animScale p14:bounceEnd="16667">
                                          <p:cBhvr>
                                            <p:cTn id="13" dur="200" fill="hold"/>
                                            <p:tgtEl>
                                              <p:spTgt spid="19"/>
                                            </p:tgtEl>
                                          </p:cBhvr>
                                          <p:by x="110000" y="110000"/>
                                        </p:animScale>
                                      </p:childTnLst>
                                    </p:cTn>
                                  </p:par>
                                  <p:par>
                                    <p:cTn id="14" presetID="10" presetClass="entr" presetSubtype="0" fill="hold" grpId="0" nodeType="withEffect">
                                      <p:stCondLst>
                                        <p:cond delay="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800"/>
                                </p:stCondLst>
                                <p:childTnLst>
                                  <p:par>
                                    <p:cTn id="18" presetID="2" presetClass="entr" presetSubtype="8" decel="100000" fill="hold" grpId="0" nodeType="afterEffect">
                                      <p:stCondLst>
                                        <p:cond delay="0"/>
                                      </p:stCondLst>
                                      <p:iterate type="lt">
                                        <p:tmPct val="30000"/>
                                      </p:iterate>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450"/>
                                </p:stCondLst>
                                <p:childTnLst>
                                  <p:par>
                                    <p:cTn id="23" presetID="12" presetClass="entr" presetSubtype="8"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ppt_x</p:attrName>
                                            </p:attrNameLst>
                                          </p:cBhvr>
                                          <p:tavLst>
                                            <p:tav tm="0">
                                              <p:val>
                                                <p:strVal val="#ppt_x-#ppt_w*1.125000"/>
                                              </p:val>
                                            </p:tav>
                                            <p:tav tm="100000">
                                              <p:val>
                                                <p:strVal val="#ppt_x"/>
                                              </p:val>
                                            </p:tav>
                                          </p:tavLst>
                                        </p:anim>
                                        <p:animEffect transition="in" filter="wipe(right)">
                                          <p:cBhvr>
                                            <p:cTn id="26" dur="500"/>
                                            <p:tgtEl>
                                              <p:spTgt spid="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par>
                                    <p:cTn id="30" presetID="22" presetClass="entr" presetSubtype="8" fill="hold" grpId="0" nodeType="withEffect">
                                      <p:stCondLst>
                                        <p:cond delay="20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2350"/>
                                </p:stCondLst>
                                <p:childTnLst>
                                  <p:par>
                                    <p:cTn id="37" presetID="2" presetClass="entr" presetSubtype="8" decel="100000" fill="hold" grpId="0" nodeType="afterEffect">
                                      <p:stCondLst>
                                        <p:cond delay="0"/>
                                      </p:stCondLst>
                                      <p:iterate type="lt">
                                        <p:tmPct val="30000"/>
                                      </p:iterate>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1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p:tgtEl>
                                              <p:spTgt spid="11"/>
                                            </p:tgtEl>
                                            <p:attrNameLst>
                                              <p:attrName>ppt_x</p:attrName>
                                            </p:attrNameLst>
                                          </p:cBhvr>
                                          <p:tavLst>
                                            <p:tav tm="0">
                                              <p:val>
                                                <p:strVal val="#ppt_x-#ppt_w*1.125000"/>
                                              </p:val>
                                            </p:tav>
                                            <p:tav tm="100000">
                                              <p:val>
                                                <p:strVal val="#ppt_x"/>
                                              </p:val>
                                            </p:tav>
                                          </p:tavLst>
                                        </p:anim>
                                        <p:animEffect transition="in" filter="wipe(right)">
                                          <p:cBhvr>
                                            <p:cTn id="45" dur="500"/>
                                            <p:tgtEl>
                                              <p:spTgt spid="1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par>
                                    <p:cTn id="52" presetID="22" presetClass="entr" presetSubtype="8" fill="hold" grpId="0" nodeType="withEffect">
                                      <p:stCondLst>
                                        <p:cond delay="40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par>
                              <p:cTn id="55" fill="hold">
                                <p:stCondLst>
                                  <p:cond delay="3900"/>
                                </p:stCondLst>
                                <p:childTnLst>
                                  <p:par>
                                    <p:cTn id="56" presetID="2" presetClass="entr" presetSubtype="8" decel="100000" fill="hold" grpId="0" nodeType="afterEffect">
                                      <p:stCondLst>
                                        <p:cond delay="0"/>
                                      </p:stCondLst>
                                      <p:iterate type="lt">
                                        <p:tmPct val="30000"/>
                                      </p:iterate>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0-#ppt_w/2"/>
                                              </p:val>
                                            </p:tav>
                                            <p:tav tm="100000">
                                              <p:val>
                                                <p:strVal val="#ppt_x"/>
                                              </p:val>
                                            </p:tav>
                                          </p:tavLst>
                                        </p:anim>
                                        <p:anim calcmode="lin" valueType="num">
                                          <p:cBhvr additive="base">
                                            <p:cTn id="59" dur="500" fill="hold"/>
                                            <p:tgtEl>
                                              <p:spTgt spid="16"/>
                                            </p:tgtEl>
                                            <p:attrNameLst>
                                              <p:attrName>ppt_y</p:attrName>
                                            </p:attrNameLst>
                                          </p:cBhvr>
                                          <p:tavLst>
                                            <p:tav tm="0">
                                              <p:val>
                                                <p:strVal val="#ppt_y"/>
                                              </p:val>
                                            </p:tav>
                                            <p:tav tm="100000">
                                              <p:val>
                                                <p:strVal val="#ppt_y"/>
                                              </p:val>
                                            </p:tav>
                                          </p:tavLst>
                                        </p:anim>
                                      </p:childTnLst>
                                    </p:cTn>
                                  </p:par>
                                </p:childTnLst>
                              </p:cTn>
                            </p:par>
                            <p:par>
                              <p:cTn id="60" fill="hold">
                                <p:stCondLst>
                                  <p:cond delay="4550"/>
                                </p:stCondLst>
                                <p:childTnLst>
                                  <p:par>
                                    <p:cTn id="61" presetID="12" presetClass="entr" presetSubtype="8"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p:tgtEl>
                                              <p:spTgt spid="12"/>
                                            </p:tgtEl>
                                            <p:attrNameLst>
                                              <p:attrName>ppt_x</p:attrName>
                                            </p:attrNameLst>
                                          </p:cBhvr>
                                          <p:tavLst>
                                            <p:tav tm="0">
                                              <p:val>
                                                <p:strVal val="#ppt_x-#ppt_w*1.125000"/>
                                              </p:val>
                                            </p:tav>
                                            <p:tav tm="100000">
                                              <p:val>
                                                <p:strVal val="#ppt_x"/>
                                              </p:val>
                                            </p:tav>
                                          </p:tavLst>
                                        </p:anim>
                                        <p:animEffect transition="in" filter="wipe(right)">
                                          <p:cBhvr>
                                            <p:cTn id="64" dur="500"/>
                                            <p:tgtEl>
                                              <p:spTgt spid="1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28"/>
                                            </p:tgtEl>
                                            <p:attrNameLst>
                                              <p:attrName>style.visibility</p:attrName>
                                            </p:attrNameLst>
                                          </p:cBhvr>
                                          <p:to>
                                            <p:strVal val="visible"/>
                                          </p:to>
                                        </p:set>
                                        <p:animEffect transition="in" filter="wipe(left)">
                                          <p:cBhvr>
                                            <p:cTn id="70" dur="500"/>
                                            <p:tgtEl>
                                              <p:spTgt spid="28"/>
                                            </p:tgtEl>
                                          </p:cBhvr>
                                        </p:animEffect>
                                      </p:childTnLst>
                                    </p:cTn>
                                  </p:par>
                                  <p:par>
                                    <p:cTn id="71" presetID="22" presetClass="entr" presetSubtype="8" fill="hold" grpId="0" nodeType="withEffect">
                                      <p:stCondLst>
                                        <p:cond delay="400"/>
                                      </p:stCondLst>
                                      <p:childTnLst>
                                        <p:set>
                                          <p:cBhvr>
                                            <p:cTn id="72" dur="1" fill="hold">
                                              <p:stCondLst>
                                                <p:cond delay="0"/>
                                              </p:stCondLst>
                                            </p:cTn>
                                            <p:tgtEl>
                                              <p:spTgt spid="27"/>
                                            </p:tgtEl>
                                            <p:attrNameLst>
                                              <p:attrName>style.visibility</p:attrName>
                                            </p:attrNameLst>
                                          </p:cBhvr>
                                          <p:to>
                                            <p:strVal val="visible"/>
                                          </p:to>
                                        </p:set>
                                        <p:animEffect transition="in" filter="wipe(left)">
                                          <p:cBhvr>
                                            <p:cTn id="73" dur="500"/>
                                            <p:tgtEl>
                                              <p:spTgt spid="27"/>
                                            </p:tgtEl>
                                          </p:cBhvr>
                                        </p:animEffect>
                                      </p:childTnLst>
                                    </p:cTn>
                                  </p:par>
                                </p:childTnLst>
                              </p:cTn>
                            </p:par>
                            <p:par>
                              <p:cTn id="74" fill="hold">
                                <p:stCondLst>
                                  <p:cond delay="5450"/>
                                </p:stCondLst>
                                <p:childTnLst>
                                  <p:par>
                                    <p:cTn id="75" presetID="2" presetClass="entr" presetSubtype="8" decel="100000" fill="hold" grpId="0" nodeType="afterEffect">
                                      <p:stCondLst>
                                        <p:cond delay="0"/>
                                      </p:stCondLst>
                                      <p:iterate type="lt">
                                        <p:tmPct val="30000"/>
                                      </p:iterate>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0-#ppt_w/2"/>
                                              </p:val>
                                            </p:tav>
                                            <p:tav tm="100000">
                                              <p:val>
                                                <p:strVal val="#ppt_x"/>
                                              </p:val>
                                            </p:tav>
                                          </p:tavLst>
                                        </p:anim>
                                        <p:anim calcmode="lin" valueType="num">
                                          <p:cBhvr additive="base">
                                            <p:cTn id="78" dur="500" fill="hold"/>
                                            <p:tgtEl>
                                              <p:spTgt spid="17"/>
                                            </p:tgtEl>
                                            <p:attrNameLst>
                                              <p:attrName>ppt_y</p:attrName>
                                            </p:attrNameLst>
                                          </p:cBhvr>
                                          <p:tavLst>
                                            <p:tav tm="0">
                                              <p:val>
                                                <p:strVal val="#ppt_y"/>
                                              </p:val>
                                            </p:tav>
                                            <p:tav tm="100000">
                                              <p:val>
                                                <p:strVal val="#ppt_y"/>
                                              </p:val>
                                            </p:tav>
                                          </p:tavLst>
                                        </p:anim>
                                      </p:childTnLst>
                                    </p:cTn>
                                  </p:par>
                                </p:childTnLst>
                              </p:cTn>
                            </p:par>
                            <p:par>
                              <p:cTn id="79" fill="hold">
                                <p:stCondLst>
                                  <p:cond delay="6100"/>
                                </p:stCondLst>
                                <p:childTnLst>
                                  <p:par>
                                    <p:cTn id="80" presetID="12" presetClass="entr" presetSubtype="8" fill="hold" grpId="0" nodeType="after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additive="base">
                                            <p:cTn id="82" dur="500"/>
                                            <p:tgtEl>
                                              <p:spTgt spid="13"/>
                                            </p:tgtEl>
                                            <p:attrNameLst>
                                              <p:attrName>ppt_x</p:attrName>
                                            </p:attrNameLst>
                                          </p:cBhvr>
                                          <p:tavLst>
                                            <p:tav tm="0">
                                              <p:val>
                                                <p:strVal val="#ppt_x-#ppt_w*1.125000"/>
                                              </p:val>
                                            </p:tav>
                                            <p:tav tm="100000">
                                              <p:val>
                                                <p:strVal val="#ppt_x"/>
                                              </p:val>
                                            </p:tav>
                                          </p:tavLst>
                                        </p:anim>
                                        <p:animEffect transition="in" filter="wipe(right)">
                                          <p:cBhvr>
                                            <p:cTn id="83" dur="500"/>
                                            <p:tgtEl>
                                              <p:spTgt spid="1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left)">
                                          <p:cBhvr>
                                            <p:cTn id="86" dur="500"/>
                                            <p:tgtEl>
                                              <p:spTgt spid="32"/>
                                            </p:tgtEl>
                                          </p:cBhvr>
                                        </p:animEffect>
                                      </p:childTnLst>
                                    </p:cTn>
                                  </p:par>
                                  <p:par>
                                    <p:cTn id="87" presetID="22" presetClass="entr" presetSubtype="8" fill="hold" grpId="0" nodeType="withEffect">
                                      <p:stCondLst>
                                        <p:cond delay="200"/>
                                      </p:stCondLst>
                                      <p:childTnLst>
                                        <p:set>
                                          <p:cBhvr>
                                            <p:cTn id="88" dur="1" fill="hold">
                                              <p:stCondLst>
                                                <p:cond delay="0"/>
                                              </p:stCondLst>
                                            </p:cTn>
                                            <p:tgtEl>
                                              <p:spTgt spid="31"/>
                                            </p:tgtEl>
                                            <p:attrNameLst>
                                              <p:attrName>style.visibility</p:attrName>
                                            </p:attrNameLst>
                                          </p:cBhvr>
                                          <p:to>
                                            <p:strVal val="visible"/>
                                          </p:to>
                                        </p:set>
                                        <p:animEffect transition="in" filter="wipe(left)">
                                          <p:cBhvr>
                                            <p:cTn id="89" dur="500"/>
                                            <p:tgtEl>
                                              <p:spTgt spid="31"/>
                                            </p:tgtEl>
                                          </p:cBhvr>
                                        </p:animEffect>
                                      </p:childTnLst>
                                    </p:cTn>
                                  </p:par>
                                  <p:par>
                                    <p:cTn id="90" presetID="22" presetClass="entr" presetSubtype="8" fill="hold" grpId="0" nodeType="withEffect">
                                      <p:stCondLst>
                                        <p:cond delay="40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childTnLst>
                              </p:cTn>
                            </p:par>
                            <p:par>
                              <p:cTn id="93" fill="hold">
                                <p:stCondLst>
                                  <p:cond delay="7000"/>
                                </p:stCondLst>
                                <p:childTnLst>
                                  <p:par>
                                    <p:cTn id="94" presetID="2" presetClass="entr" presetSubtype="8" decel="100000" fill="hold" grpId="0" nodeType="afterEffect">
                                      <p:stCondLst>
                                        <p:cond delay="0"/>
                                      </p:stCondLst>
                                      <p:iterate type="lt">
                                        <p:tmPct val="30000"/>
                                      </p:iterate>
                                      <p:childTnLst>
                                        <p:set>
                                          <p:cBhvr>
                                            <p:cTn id="95" dur="1" fill="hold">
                                              <p:stCondLst>
                                                <p:cond delay="0"/>
                                              </p:stCondLst>
                                            </p:cTn>
                                            <p:tgtEl>
                                              <p:spTgt spid="18"/>
                                            </p:tgtEl>
                                            <p:attrNameLst>
                                              <p:attrName>style.visibility</p:attrName>
                                            </p:attrNameLst>
                                          </p:cBhvr>
                                          <p:to>
                                            <p:strVal val="visible"/>
                                          </p:to>
                                        </p:set>
                                        <p:anim calcmode="lin" valueType="num">
                                          <p:cBhvr additive="base">
                                            <p:cTn id="96" dur="500" fill="hold"/>
                                            <p:tgtEl>
                                              <p:spTgt spid="18"/>
                                            </p:tgtEl>
                                            <p:attrNameLst>
                                              <p:attrName>ppt_x</p:attrName>
                                            </p:attrNameLst>
                                          </p:cBhvr>
                                          <p:tavLst>
                                            <p:tav tm="0">
                                              <p:val>
                                                <p:strVal val="0-#ppt_w/2"/>
                                              </p:val>
                                            </p:tav>
                                            <p:tav tm="100000">
                                              <p:val>
                                                <p:strVal val="#ppt_x"/>
                                              </p:val>
                                            </p:tav>
                                          </p:tavLst>
                                        </p:anim>
                                        <p:anim calcmode="lin" valueType="num">
                                          <p:cBhvr additive="base">
                                            <p:cTn id="97" dur="500" fill="hold"/>
                                            <p:tgtEl>
                                              <p:spTgt spid="18"/>
                                            </p:tgtEl>
                                            <p:attrNameLst>
                                              <p:attrName>ppt_y</p:attrName>
                                            </p:attrNameLst>
                                          </p:cBhvr>
                                          <p:tavLst>
                                            <p:tav tm="0">
                                              <p:val>
                                                <p:strVal val="#ppt_y"/>
                                              </p:val>
                                            </p:tav>
                                            <p:tav tm="100000">
                                              <p:val>
                                                <p:strVal val="#ppt_y"/>
                                              </p:val>
                                            </p:tav>
                                          </p:tavLst>
                                        </p:anim>
                                      </p:childTnLst>
                                    </p:cTn>
                                  </p:par>
                                </p:childTnLst>
                              </p:cTn>
                            </p:par>
                            <p:par>
                              <p:cTn id="98" fill="hold">
                                <p:stCondLst>
                                  <p:cond delay="7650"/>
                                </p:stCondLst>
                                <p:childTnLst>
                                  <p:par>
                                    <p:cTn id="99" presetID="12" presetClass="entr" presetSubtype="8" fill="hold" grpId="0" nodeType="after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500"/>
                                            <p:tgtEl>
                                              <p:spTgt spid="14"/>
                                            </p:tgtEl>
                                            <p:attrNameLst>
                                              <p:attrName>ppt_x</p:attrName>
                                            </p:attrNameLst>
                                          </p:cBhvr>
                                          <p:tavLst>
                                            <p:tav tm="0">
                                              <p:val>
                                                <p:strVal val="#ppt_x-#ppt_w*1.125000"/>
                                              </p:val>
                                            </p:tav>
                                            <p:tav tm="100000">
                                              <p:val>
                                                <p:strVal val="#ppt_x"/>
                                              </p:val>
                                            </p:tav>
                                          </p:tavLst>
                                        </p:anim>
                                        <p:animEffect transition="in" filter="wipe(right)">
                                          <p:cBhvr>
                                            <p:cTn id="102" dur="500"/>
                                            <p:tgtEl>
                                              <p:spTgt spid="14"/>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wipe(left)">
                                          <p:cBhvr>
                                            <p:cTn id="105" dur="500"/>
                                            <p:tgtEl>
                                              <p:spTgt spid="35"/>
                                            </p:tgtEl>
                                          </p:cBhvr>
                                        </p:animEffect>
                                      </p:childTnLst>
                                    </p:cTn>
                                  </p:par>
                                  <p:par>
                                    <p:cTn id="106" presetID="22" presetClass="entr" presetSubtype="8" fill="hold" grpId="0" nodeType="withEffect">
                                      <p:stCondLst>
                                        <p:cond delay="200"/>
                                      </p:stCondLst>
                                      <p:childTnLst>
                                        <p:set>
                                          <p:cBhvr>
                                            <p:cTn id="107" dur="1" fill="hold">
                                              <p:stCondLst>
                                                <p:cond delay="0"/>
                                              </p:stCondLst>
                                            </p:cTn>
                                            <p:tgtEl>
                                              <p:spTgt spid="34"/>
                                            </p:tgtEl>
                                            <p:attrNameLst>
                                              <p:attrName>style.visibility</p:attrName>
                                            </p:attrNameLst>
                                          </p:cBhvr>
                                          <p:to>
                                            <p:strVal val="visible"/>
                                          </p:to>
                                        </p:set>
                                        <p:animEffect transition="in" filter="wipe(left)">
                                          <p:cBhvr>
                                            <p:cTn id="108" dur="500"/>
                                            <p:tgtEl>
                                              <p:spTgt spid="34"/>
                                            </p:tgtEl>
                                          </p:cBhvr>
                                        </p:animEffect>
                                      </p:childTnLst>
                                    </p:cTn>
                                  </p:par>
                                  <p:par>
                                    <p:cTn id="109" presetID="22" presetClass="entr" presetSubtype="8" fill="hold" grpId="0" nodeType="withEffect">
                                      <p:stCondLst>
                                        <p:cond delay="400"/>
                                      </p:stCondLst>
                                      <p:childTnLst>
                                        <p:set>
                                          <p:cBhvr>
                                            <p:cTn id="110" dur="1" fill="hold">
                                              <p:stCondLst>
                                                <p:cond delay="0"/>
                                              </p:stCondLst>
                                            </p:cTn>
                                            <p:tgtEl>
                                              <p:spTgt spid="33"/>
                                            </p:tgtEl>
                                            <p:attrNameLst>
                                              <p:attrName>style.visibility</p:attrName>
                                            </p:attrNameLst>
                                          </p:cBhvr>
                                          <p:to>
                                            <p:strVal val="visible"/>
                                          </p:to>
                                        </p:set>
                                        <p:animEffect transition="in" filter="wipe(left)">
                                          <p:cBhvr>
                                            <p:cTn id="111" dur="5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2" decel="100000" fill="hold" grpId="0" nodeType="clickEffect">
                                      <p:stCondLst>
                                        <p:cond delay="0"/>
                                      </p:stCondLst>
                                      <p:childTnLst>
                                        <p:set>
                                          <p:cBhvr>
                                            <p:cTn id="115" dur="1" fill="hold">
                                              <p:stCondLst>
                                                <p:cond delay="0"/>
                                              </p:stCondLst>
                                            </p:cTn>
                                            <p:tgtEl>
                                              <p:spTgt spid="36"/>
                                            </p:tgtEl>
                                            <p:attrNameLst>
                                              <p:attrName>style.visibility</p:attrName>
                                            </p:attrNameLst>
                                          </p:cBhvr>
                                          <p:to>
                                            <p:strVal val="visible"/>
                                          </p:to>
                                        </p:set>
                                        <p:anim calcmode="lin" valueType="num">
                                          <p:cBhvr additive="base">
                                            <p:cTn id="116" dur="500" fill="hold"/>
                                            <p:tgtEl>
                                              <p:spTgt spid="36"/>
                                            </p:tgtEl>
                                            <p:attrNameLst>
                                              <p:attrName>ppt_x</p:attrName>
                                            </p:attrNameLst>
                                          </p:cBhvr>
                                          <p:tavLst>
                                            <p:tav tm="0">
                                              <p:val>
                                                <p:strVal val="1+#ppt_w/2"/>
                                              </p:val>
                                            </p:tav>
                                            <p:tav tm="100000">
                                              <p:val>
                                                <p:strVal val="#ppt_x"/>
                                              </p:val>
                                            </p:tav>
                                          </p:tavLst>
                                        </p:anim>
                                        <p:anim calcmode="lin" valueType="num">
                                          <p:cBhvr additive="base">
                                            <p:cTn id="117" dur="500" fill="hold"/>
                                            <p:tgtEl>
                                              <p:spTgt spid="36"/>
                                            </p:tgtEl>
                                            <p:attrNameLst>
                                              <p:attrName>ppt_y</p:attrName>
                                            </p:attrNameLst>
                                          </p:cBhvr>
                                          <p:tavLst>
                                            <p:tav tm="0">
                                              <p:val>
                                                <p:strVal val="#ppt_y"/>
                                              </p:val>
                                            </p:tav>
                                            <p:tav tm="100000">
                                              <p:val>
                                                <p:strVal val="#ppt_y"/>
                                              </p:val>
                                            </p:tav>
                                          </p:tavLst>
                                        </p:anim>
                                      </p:childTnLst>
                                    </p:cTn>
                                  </p:par>
                                  <p:par>
                                    <p:cTn id="118" presetID="10" presetClass="entr" presetSubtype="0" fill="hold" nodeType="with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500"/>
                                            <p:tgtEl>
                                              <p:spTgt spid="38"/>
                                            </p:tgtEl>
                                          </p:cBhvr>
                                        </p:animEffect>
                                      </p:childTnLst>
                                    </p:cTn>
                                  </p:par>
                                  <p:par>
                                    <p:cTn id="121" presetID="2" presetClass="entr" presetSubtype="1" decel="100000" fill="hold" grpId="0" nodeType="withEffect">
                                      <p:stCondLst>
                                        <p:cond delay="0"/>
                                      </p:stCondLst>
                                      <p:childTnLst>
                                        <p:set>
                                          <p:cBhvr>
                                            <p:cTn id="122" dur="1" fill="hold">
                                              <p:stCondLst>
                                                <p:cond delay="0"/>
                                              </p:stCondLst>
                                            </p:cTn>
                                            <p:tgtEl>
                                              <p:spTgt spid="21"/>
                                            </p:tgtEl>
                                            <p:attrNameLst>
                                              <p:attrName>style.visibility</p:attrName>
                                            </p:attrNameLst>
                                          </p:cBhvr>
                                          <p:to>
                                            <p:strVal val="visible"/>
                                          </p:to>
                                        </p:set>
                                        <p:anim calcmode="lin" valueType="num">
                                          <p:cBhvr additive="base">
                                            <p:cTn id="123" dur="500" fill="hold"/>
                                            <p:tgtEl>
                                              <p:spTgt spid="21"/>
                                            </p:tgtEl>
                                            <p:attrNameLst>
                                              <p:attrName>ppt_x</p:attrName>
                                            </p:attrNameLst>
                                          </p:cBhvr>
                                          <p:tavLst>
                                            <p:tav tm="0">
                                              <p:val>
                                                <p:strVal val="#ppt_x"/>
                                              </p:val>
                                            </p:tav>
                                            <p:tav tm="100000">
                                              <p:val>
                                                <p:strVal val="#ppt_x"/>
                                              </p:val>
                                            </p:tav>
                                          </p:tavLst>
                                        </p:anim>
                                        <p:anim calcmode="lin" valueType="num">
                                          <p:cBhvr additive="base">
                                            <p:cTn id="124" dur="500" fill="hold"/>
                                            <p:tgtEl>
                                              <p:spTgt spid="21"/>
                                            </p:tgtEl>
                                            <p:attrNameLst>
                                              <p:attrName>ppt_y</p:attrName>
                                            </p:attrNameLst>
                                          </p:cBhvr>
                                          <p:tavLst>
                                            <p:tav tm="0">
                                              <p:val>
                                                <p:strVal val="0-#ppt_h/2"/>
                                              </p:val>
                                            </p:tav>
                                            <p:tav tm="100000">
                                              <p:val>
                                                <p:strVal val="#ppt_y"/>
                                              </p:val>
                                            </p:tav>
                                          </p:tavLst>
                                        </p:anim>
                                      </p:childTnLst>
                                    </p:cTn>
                                  </p:par>
                                </p:childTnLst>
                              </p:cTn>
                            </p:par>
                            <p:par>
                              <p:cTn id="125" fill="hold">
                                <p:stCondLst>
                                  <p:cond delay="500"/>
                                </p:stCondLst>
                                <p:childTnLst>
                                  <p:par>
                                    <p:cTn id="126" presetID="6" presetClass="emph" presetSubtype="0" fill="hold" grpId="3" nodeType="afterEffect" p14:presetBounceEnd="80000">
                                      <p:stCondLst>
                                        <p:cond delay="0"/>
                                      </p:stCondLst>
                                      <p:childTnLst>
                                        <p:animScale p14:bounceEnd="80000">
                                          <p:cBhvr>
                                            <p:cTn id="127" dur="500" fill="hold"/>
                                            <p:tgtEl>
                                              <p:spTgt spid="19"/>
                                            </p:tgtEl>
                                          </p:cBhvr>
                                          <p:by x="150000" y="150000"/>
                                        </p:animScale>
                                      </p:childTnLst>
                                    </p:cTn>
                                  </p:par>
                                  <p:par>
                                    <p:cTn id="128" presetID="7" presetClass="emph" presetSubtype="2" fill="hold" nodeType="withEffect">
                                      <p:stCondLst>
                                        <p:cond delay="0"/>
                                      </p:stCondLst>
                                      <p:childTnLst>
                                        <p:animClr clrSpc="rgb" dir="cw">
                                          <p:cBhvr>
                                            <p:cTn id="129" dur="500" fill="hold"/>
                                            <p:tgtEl>
                                              <p:spTgt spid="19"/>
                                            </p:tgtEl>
                                            <p:attrNameLst>
                                              <p:attrName>stroke.color</p:attrName>
                                            </p:attrNameLst>
                                          </p:cBhvr>
                                          <p:to>
                                            <a:srgbClr val="161D25"/>
                                          </p:to>
                                        </p:animClr>
                                        <p:set>
                                          <p:cBhvr>
                                            <p:cTn id="130" dur="500" fill="hold"/>
                                            <p:tgtEl>
                                              <p:spTgt spid="19"/>
                                            </p:tgtEl>
                                            <p:attrNameLst>
                                              <p:attrName>stroke.on</p:attrName>
                                            </p:attrNameLst>
                                          </p:cBhvr>
                                          <p:to>
                                            <p:strVal val="true"/>
                                          </p:to>
                                        </p:set>
                                      </p:childTnLst>
                                    </p:cTn>
                                  </p:par>
                                  <p:par>
                                    <p:cTn id="131" presetID="10" presetClass="exit" presetSubtype="0" fill="hold" grpId="1" nodeType="withEffect">
                                      <p:stCondLst>
                                        <p:cond delay="0"/>
                                      </p:stCondLst>
                                      <p:childTnLst>
                                        <p:animEffect transition="out" filter="fade">
                                          <p:cBhvr>
                                            <p:cTn id="132" dur="500"/>
                                            <p:tgtEl>
                                              <p:spTgt spid="2"/>
                                            </p:tgtEl>
                                          </p:cBhvr>
                                        </p:animEffect>
                                        <p:set>
                                          <p:cBhvr>
                                            <p:cTn id="133" dur="1" fill="hold">
                                              <p:stCondLst>
                                                <p:cond delay="499"/>
                                              </p:stCondLst>
                                            </p:cTn>
                                            <p:tgtEl>
                                              <p:spTgt spid="2"/>
                                            </p:tgtEl>
                                            <p:attrNameLst>
                                              <p:attrName>style.visibility</p:attrName>
                                            </p:attrNameLst>
                                          </p:cBhvr>
                                          <p:to>
                                            <p:strVal val="hidden"/>
                                          </p:to>
                                        </p:set>
                                      </p:childTnLst>
                                    </p:cTn>
                                  </p:par>
                                  <p:par>
                                    <p:cTn id="134" presetID="10"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 grpId="0"/>
          <p:bldP spid="11" grpId="0"/>
          <p:bldP spid="12" grpId="0"/>
          <p:bldP spid="13" grpId="0"/>
          <p:bldP spid="14" grpId="0"/>
          <p:bldP spid="8" grpId="0"/>
          <p:bldP spid="15" grpId="0"/>
          <p:bldP spid="16" grpId="0"/>
          <p:bldP spid="17" grpId="0"/>
          <p:bldP spid="18" grpId="0"/>
          <p:bldP spid="19" grpId="0" animBg="1"/>
          <p:bldP spid="19" grpId="1" animBg="1"/>
          <p:bldP spid="19" grpId="2" animBg="1"/>
          <p:bldP spid="19" grpId="3" animBg="1"/>
          <p:bldP spid="2" grpId="0"/>
          <p:bldP spid="2" grpId="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21"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500"/>
                                            <p:tgtEl>
                                              <p:spTgt spid="19"/>
                                            </p:tgtEl>
                                          </p:cBhvr>
                                        </p:animEffect>
                                      </p:childTnLst>
                                    </p:cTn>
                                  </p:par>
                                  <p:par>
                                    <p:cTn id="8" presetID="23" presetClass="entr" presetSubtype="16" fill="hold" grpId="1"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500" fill="hold"/>
                                            <p:tgtEl>
                                              <p:spTgt spid="19"/>
                                            </p:tgtEl>
                                            <p:attrNameLst>
                                              <p:attrName>ppt_w</p:attrName>
                                            </p:attrNameLst>
                                          </p:cBhvr>
                                          <p:tavLst>
                                            <p:tav tm="0">
                                              <p:val>
                                                <p:fltVal val="0"/>
                                              </p:val>
                                            </p:tav>
                                            <p:tav tm="100000">
                                              <p:val>
                                                <p:strVal val="#ppt_w"/>
                                              </p:val>
                                            </p:tav>
                                          </p:tavLst>
                                        </p:anim>
                                        <p:anim calcmode="lin" valueType="num">
                                          <p:cBhvr>
                                            <p:cTn id="11" dur="500" fill="hold"/>
                                            <p:tgtEl>
                                              <p:spTgt spid="19"/>
                                            </p:tgtEl>
                                            <p:attrNameLst>
                                              <p:attrName>ppt_h</p:attrName>
                                            </p:attrNameLst>
                                          </p:cBhvr>
                                          <p:tavLst>
                                            <p:tav tm="0">
                                              <p:val>
                                                <p:fltVal val="0"/>
                                              </p:val>
                                            </p:tav>
                                            <p:tav tm="100000">
                                              <p:val>
                                                <p:strVal val="#ppt_h"/>
                                              </p:val>
                                            </p:tav>
                                          </p:tavLst>
                                        </p:anim>
                                      </p:childTnLst>
                                    </p:cTn>
                                  </p:par>
                                  <p:par>
                                    <p:cTn id="12" presetID="6" presetClass="emph" presetSubtype="0" autoRev="1" fill="hold" grpId="2" nodeType="withEffect">
                                      <p:stCondLst>
                                        <p:cond delay="300"/>
                                      </p:stCondLst>
                                      <p:childTnLst>
                                        <p:animScale>
                                          <p:cBhvr>
                                            <p:cTn id="13" dur="200" fill="hold"/>
                                            <p:tgtEl>
                                              <p:spTgt spid="19"/>
                                            </p:tgtEl>
                                          </p:cBhvr>
                                          <p:by x="110000" y="110000"/>
                                        </p:animScale>
                                      </p:childTnLst>
                                    </p:cTn>
                                  </p:par>
                                  <p:par>
                                    <p:cTn id="14" presetID="10" presetClass="entr" presetSubtype="0" fill="hold" grpId="0" nodeType="withEffect">
                                      <p:stCondLst>
                                        <p:cond delay="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800"/>
                                </p:stCondLst>
                                <p:childTnLst>
                                  <p:par>
                                    <p:cTn id="18" presetID="2" presetClass="entr" presetSubtype="8" decel="100000" fill="hold" grpId="0" nodeType="afterEffect">
                                      <p:stCondLst>
                                        <p:cond delay="0"/>
                                      </p:stCondLst>
                                      <p:iterate type="lt">
                                        <p:tmPct val="30000"/>
                                      </p:iterate>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450"/>
                                </p:stCondLst>
                                <p:childTnLst>
                                  <p:par>
                                    <p:cTn id="23" presetID="12" presetClass="entr" presetSubtype="8"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ppt_x</p:attrName>
                                            </p:attrNameLst>
                                          </p:cBhvr>
                                          <p:tavLst>
                                            <p:tav tm="0">
                                              <p:val>
                                                <p:strVal val="#ppt_x-#ppt_w*1.125000"/>
                                              </p:val>
                                            </p:tav>
                                            <p:tav tm="100000">
                                              <p:val>
                                                <p:strVal val="#ppt_x"/>
                                              </p:val>
                                            </p:tav>
                                          </p:tavLst>
                                        </p:anim>
                                        <p:animEffect transition="in" filter="wipe(right)">
                                          <p:cBhvr>
                                            <p:cTn id="26" dur="500"/>
                                            <p:tgtEl>
                                              <p:spTgt spid="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par>
                                    <p:cTn id="30" presetID="22" presetClass="entr" presetSubtype="8" fill="hold" grpId="0" nodeType="withEffect">
                                      <p:stCondLst>
                                        <p:cond delay="20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2350"/>
                                </p:stCondLst>
                                <p:childTnLst>
                                  <p:par>
                                    <p:cTn id="37" presetID="2" presetClass="entr" presetSubtype="8" decel="100000" fill="hold" grpId="0" nodeType="afterEffect">
                                      <p:stCondLst>
                                        <p:cond delay="0"/>
                                      </p:stCondLst>
                                      <p:iterate type="lt">
                                        <p:tmPct val="30000"/>
                                      </p:iterate>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1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p:tgtEl>
                                              <p:spTgt spid="11"/>
                                            </p:tgtEl>
                                            <p:attrNameLst>
                                              <p:attrName>ppt_x</p:attrName>
                                            </p:attrNameLst>
                                          </p:cBhvr>
                                          <p:tavLst>
                                            <p:tav tm="0">
                                              <p:val>
                                                <p:strVal val="#ppt_x-#ppt_w*1.125000"/>
                                              </p:val>
                                            </p:tav>
                                            <p:tav tm="100000">
                                              <p:val>
                                                <p:strVal val="#ppt_x"/>
                                              </p:val>
                                            </p:tav>
                                          </p:tavLst>
                                        </p:anim>
                                        <p:animEffect transition="in" filter="wipe(right)">
                                          <p:cBhvr>
                                            <p:cTn id="45" dur="500"/>
                                            <p:tgtEl>
                                              <p:spTgt spid="1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par>
                                    <p:cTn id="52" presetID="22" presetClass="entr" presetSubtype="8" fill="hold" grpId="0" nodeType="withEffect">
                                      <p:stCondLst>
                                        <p:cond delay="40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par>
                              <p:cTn id="55" fill="hold">
                                <p:stCondLst>
                                  <p:cond delay="3900"/>
                                </p:stCondLst>
                                <p:childTnLst>
                                  <p:par>
                                    <p:cTn id="56" presetID="2" presetClass="entr" presetSubtype="8" decel="100000" fill="hold" grpId="0" nodeType="afterEffect">
                                      <p:stCondLst>
                                        <p:cond delay="0"/>
                                      </p:stCondLst>
                                      <p:iterate type="lt">
                                        <p:tmPct val="30000"/>
                                      </p:iterate>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0-#ppt_w/2"/>
                                              </p:val>
                                            </p:tav>
                                            <p:tav tm="100000">
                                              <p:val>
                                                <p:strVal val="#ppt_x"/>
                                              </p:val>
                                            </p:tav>
                                          </p:tavLst>
                                        </p:anim>
                                        <p:anim calcmode="lin" valueType="num">
                                          <p:cBhvr additive="base">
                                            <p:cTn id="59" dur="500" fill="hold"/>
                                            <p:tgtEl>
                                              <p:spTgt spid="16"/>
                                            </p:tgtEl>
                                            <p:attrNameLst>
                                              <p:attrName>ppt_y</p:attrName>
                                            </p:attrNameLst>
                                          </p:cBhvr>
                                          <p:tavLst>
                                            <p:tav tm="0">
                                              <p:val>
                                                <p:strVal val="#ppt_y"/>
                                              </p:val>
                                            </p:tav>
                                            <p:tav tm="100000">
                                              <p:val>
                                                <p:strVal val="#ppt_y"/>
                                              </p:val>
                                            </p:tav>
                                          </p:tavLst>
                                        </p:anim>
                                      </p:childTnLst>
                                    </p:cTn>
                                  </p:par>
                                </p:childTnLst>
                              </p:cTn>
                            </p:par>
                            <p:par>
                              <p:cTn id="60" fill="hold">
                                <p:stCondLst>
                                  <p:cond delay="4550"/>
                                </p:stCondLst>
                                <p:childTnLst>
                                  <p:par>
                                    <p:cTn id="61" presetID="12" presetClass="entr" presetSubtype="8"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p:tgtEl>
                                              <p:spTgt spid="12"/>
                                            </p:tgtEl>
                                            <p:attrNameLst>
                                              <p:attrName>ppt_x</p:attrName>
                                            </p:attrNameLst>
                                          </p:cBhvr>
                                          <p:tavLst>
                                            <p:tav tm="0">
                                              <p:val>
                                                <p:strVal val="#ppt_x-#ppt_w*1.125000"/>
                                              </p:val>
                                            </p:tav>
                                            <p:tav tm="100000">
                                              <p:val>
                                                <p:strVal val="#ppt_x"/>
                                              </p:val>
                                            </p:tav>
                                          </p:tavLst>
                                        </p:anim>
                                        <p:animEffect transition="in" filter="wipe(right)">
                                          <p:cBhvr>
                                            <p:cTn id="64" dur="500"/>
                                            <p:tgtEl>
                                              <p:spTgt spid="1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28"/>
                                            </p:tgtEl>
                                            <p:attrNameLst>
                                              <p:attrName>style.visibility</p:attrName>
                                            </p:attrNameLst>
                                          </p:cBhvr>
                                          <p:to>
                                            <p:strVal val="visible"/>
                                          </p:to>
                                        </p:set>
                                        <p:animEffect transition="in" filter="wipe(left)">
                                          <p:cBhvr>
                                            <p:cTn id="70" dur="500"/>
                                            <p:tgtEl>
                                              <p:spTgt spid="28"/>
                                            </p:tgtEl>
                                          </p:cBhvr>
                                        </p:animEffect>
                                      </p:childTnLst>
                                    </p:cTn>
                                  </p:par>
                                  <p:par>
                                    <p:cTn id="71" presetID="22" presetClass="entr" presetSubtype="8" fill="hold" grpId="0" nodeType="withEffect">
                                      <p:stCondLst>
                                        <p:cond delay="400"/>
                                      </p:stCondLst>
                                      <p:childTnLst>
                                        <p:set>
                                          <p:cBhvr>
                                            <p:cTn id="72" dur="1" fill="hold">
                                              <p:stCondLst>
                                                <p:cond delay="0"/>
                                              </p:stCondLst>
                                            </p:cTn>
                                            <p:tgtEl>
                                              <p:spTgt spid="27"/>
                                            </p:tgtEl>
                                            <p:attrNameLst>
                                              <p:attrName>style.visibility</p:attrName>
                                            </p:attrNameLst>
                                          </p:cBhvr>
                                          <p:to>
                                            <p:strVal val="visible"/>
                                          </p:to>
                                        </p:set>
                                        <p:animEffect transition="in" filter="wipe(left)">
                                          <p:cBhvr>
                                            <p:cTn id="73" dur="500"/>
                                            <p:tgtEl>
                                              <p:spTgt spid="27"/>
                                            </p:tgtEl>
                                          </p:cBhvr>
                                        </p:animEffect>
                                      </p:childTnLst>
                                    </p:cTn>
                                  </p:par>
                                </p:childTnLst>
                              </p:cTn>
                            </p:par>
                            <p:par>
                              <p:cTn id="74" fill="hold">
                                <p:stCondLst>
                                  <p:cond delay="5450"/>
                                </p:stCondLst>
                                <p:childTnLst>
                                  <p:par>
                                    <p:cTn id="75" presetID="2" presetClass="entr" presetSubtype="8" decel="100000" fill="hold" grpId="0" nodeType="afterEffect">
                                      <p:stCondLst>
                                        <p:cond delay="0"/>
                                      </p:stCondLst>
                                      <p:iterate type="lt">
                                        <p:tmPct val="30000"/>
                                      </p:iterate>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0-#ppt_w/2"/>
                                              </p:val>
                                            </p:tav>
                                            <p:tav tm="100000">
                                              <p:val>
                                                <p:strVal val="#ppt_x"/>
                                              </p:val>
                                            </p:tav>
                                          </p:tavLst>
                                        </p:anim>
                                        <p:anim calcmode="lin" valueType="num">
                                          <p:cBhvr additive="base">
                                            <p:cTn id="78" dur="500" fill="hold"/>
                                            <p:tgtEl>
                                              <p:spTgt spid="17"/>
                                            </p:tgtEl>
                                            <p:attrNameLst>
                                              <p:attrName>ppt_y</p:attrName>
                                            </p:attrNameLst>
                                          </p:cBhvr>
                                          <p:tavLst>
                                            <p:tav tm="0">
                                              <p:val>
                                                <p:strVal val="#ppt_y"/>
                                              </p:val>
                                            </p:tav>
                                            <p:tav tm="100000">
                                              <p:val>
                                                <p:strVal val="#ppt_y"/>
                                              </p:val>
                                            </p:tav>
                                          </p:tavLst>
                                        </p:anim>
                                      </p:childTnLst>
                                    </p:cTn>
                                  </p:par>
                                </p:childTnLst>
                              </p:cTn>
                            </p:par>
                            <p:par>
                              <p:cTn id="79" fill="hold">
                                <p:stCondLst>
                                  <p:cond delay="6100"/>
                                </p:stCondLst>
                                <p:childTnLst>
                                  <p:par>
                                    <p:cTn id="80" presetID="12" presetClass="entr" presetSubtype="8" fill="hold" grpId="0" nodeType="after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additive="base">
                                            <p:cTn id="82" dur="500"/>
                                            <p:tgtEl>
                                              <p:spTgt spid="13"/>
                                            </p:tgtEl>
                                            <p:attrNameLst>
                                              <p:attrName>ppt_x</p:attrName>
                                            </p:attrNameLst>
                                          </p:cBhvr>
                                          <p:tavLst>
                                            <p:tav tm="0">
                                              <p:val>
                                                <p:strVal val="#ppt_x-#ppt_w*1.125000"/>
                                              </p:val>
                                            </p:tav>
                                            <p:tav tm="100000">
                                              <p:val>
                                                <p:strVal val="#ppt_x"/>
                                              </p:val>
                                            </p:tav>
                                          </p:tavLst>
                                        </p:anim>
                                        <p:animEffect transition="in" filter="wipe(right)">
                                          <p:cBhvr>
                                            <p:cTn id="83" dur="500"/>
                                            <p:tgtEl>
                                              <p:spTgt spid="1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left)">
                                          <p:cBhvr>
                                            <p:cTn id="86" dur="500"/>
                                            <p:tgtEl>
                                              <p:spTgt spid="32"/>
                                            </p:tgtEl>
                                          </p:cBhvr>
                                        </p:animEffect>
                                      </p:childTnLst>
                                    </p:cTn>
                                  </p:par>
                                  <p:par>
                                    <p:cTn id="87" presetID="22" presetClass="entr" presetSubtype="8" fill="hold" grpId="0" nodeType="withEffect">
                                      <p:stCondLst>
                                        <p:cond delay="200"/>
                                      </p:stCondLst>
                                      <p:childTnLst>
                                        <p:set>
                                          <p:cBhvr>
                                            <p:cTn id="88" dur="1" fill="hold">
                                              <p:stCondLst>
                                                <p:cond delay="0"/>
                                              </p:stCondLst>
                                            </p:cTn>
                                            <p:tgtEl>
                                              <p:spTgt spid="31"/>
                                            </p:tgtEl>
                                            <p:attrNameLst>
                                              <p:attrName>style.visibility</p:attrName>
                                            </p:attrNameLst>
                                          </p:cBhvr>
                                          <p:to>
                                            <p:strVal val="visible"/>
                                          </p:to>
                                        </p:set>
                                        <p:animEffect transition="in" filter="wipe(left)">
                                          <p:cBhvr>
                                            <p:cTn id="89" dur="500"/>
                                            <p:tgtEl>
                                              <p:spTgt spid="31"/>
                                            </p:tgtEl>
                                          </p:cBhvr>
                                        </p:animEffect>
                                      </p:childTnLst>
                                    </p:cTn>
                                  </p:par>
                                  <p:par>
                                    <p:cTn id="90" presetID="22" presetClass="entr" presetSubtype="8" fill="hold" grpId="0" nodeType="withEffect">
                                      <p:stCondLst>
                                        <p:cond delay="40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childTnLst>
                              </p:cTn>
                            </p:par>
                            <p:par>
                              <p:cTn id="93" fill="hold">
                                <p:stCondLst>
                                  <p:cond delay="7000"/>
                                </p:stCondLst>
                                <p:childTnLst>
                                  <p:par>
                                    <p:cTn id="94" presetID="2" presetClass="entr" presetSubtype="8" decel="100000" fill="hold" grpId="0" nodeType="afterEffect">
                                      <p:stCondLst>
                                        <p:cond delay="0"/>
                                      </p:stCondLst>
                                      <p:iterate type="lt">
                                        <p:tmPct val="30000"/>
                                      </p:iterate>
                                      <p:childTnLst>
                                        <p:set>
                                          <p:cBhvr>
                                            <p:cTn id="95" dur="1" fill="hold">
                                              <p:stCondLst>
                                                <p:cond delay="0"/>
                                              </p:stCondLst>
                                            </p:cTn>
                                            <p:tgtEl>
                                              <p:spTgt spid="18"/>
                                            </p:tgtEl>
                                            <p:attrNameLst>
                                              <p:attrName>style.visibility</p:attrName>
                                            </p:attrNameLst>
                                          </p:cBhvr>
                                          <p:to>
                                            <p:strVal val="visible"/>
                                          </p:to>
                                        </p:set>
                                        <p:anim calcmode="lin" valueType="num">
                                          <p:cBhvr additive="base">
                                            <p:cTn id="96" dur="500" fill="hold"/>
                                            <p:tgtEl>
                                              <p:spTgt spid="18"/>
                                            </p:tgtEl>
                                            <p:attrNameLst>
                                              <p:attrName>ppt_x</p:attrName>
                                            </p:attrNameLst>
                                          </p:cBhvr>
                                          <p:tavLst>
                                            <p:tav tm="0">
                                              <p:val>
                                                <p:strVal val="0-#ppt_w/2"/>
                                              </p:val>
                                            </p:tav>
                                            <p:tav tm="100000">
                                              <p:val>
                                                <p:strVal val="#ppt_x"/>
                                              </p:val>
                                            </p:tav>
                                          </p:tavLst>
                                        </p:anim>
                                        <p:anim calcmode="lin" valueType="num">
                                          <p:cBhvr additive="base">
                                            <p:cTn id="97" dur="500" fill="hold"/>
                                            <p:tgtEl>
                                              <p:spTgt spid="18"/>
                                            </p:tgtEl>
                                            <p:attrNameLst>
                                              <p:attrName>ppt_y</p:attrName>
                                            </p:attrNameLst>
                                          </p:cBhvr>
                                          <p:tavLst>
                                            <p:tav tm="0">
                                              <p:val>
                                                <p:strVal val="#ppt_y"/>
                                              </p:val>
                                            </p:tav>
                                            <p:tav tm="100000">
                                              <p:val>
                                                <p:strVal val="#ppt_y"/>
                                              </p:val>
                                            </p:tav>
                                          </p:tavLst>
                                        </p:anim>
                                      </p:childTnLst>
                                    </p:cTn>
                                  </p:par>
                                </p:childTnLst>
                              </p:cTn>
                            </p:par>
                            <p:par>
                              <p:cTn id="98" fill="hold">
                                <p:stCondLst>
                                  <p:cond delay="7650"/>
                                </p:stCondLst>
                                <p:childTnLst>
                                  <p:par>
                                    <p:cTn id="99" presetID="12" presetClass="entr" presetSubtype="8" fill="hold" grpId="0" nodeType="after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500"/>
                                            <p:tgtEl>
                                              <p:spTgt spid="14"/>
                                            </p:tgtEl>
                                            <p:attrNameLst>
                                              <p:attrName>ppt_x</p:attrName>
                                            </p:attrNameLst>
                                          </p:cBhvr>
                                          <p:tavLst>
                                            <p:tav tm="0">
                                              <p:val>
                                                <p:strVal val="#ppt_x-#ppt_w*1.125000"/>
                                              </p:val>
                                            </p:tav>
                                            <p:tav tm="100000">
                                              <p:val>
                                                <p:strVal val="#ppt_x"/>
                                              </p:val>
                                            </p:tav>
                                          </p:tavLst>
                                        </p:anim>
                                        <p:animEffect transition="in" filter="wipe(right)">
                                          <p:cBhvr>
                                            <p:cTn id="102" dur="500"/>
                                            <p:tgtEl>
                                              <p:spTgt spid="14"/>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wipe(left)">
                                          <p:cBhvr>
                                            <p:cTn id="105" dur="500"/>
                                            <p:tgtEl>
                                              <p:spTgt spid="35"/>
                                            </p:tgtEl>
                                          </p:cBhvr>
                                        </p:animEffect>
                                      </p:childTnLst>
                                    </p:cTn>
                                  </p:par>
                                  <p:par>
                                    <p:cTn id="106" presetID="22" presetClass="entr" presetSubtype="8" fill="hold" grpId="0" nodeType="withEffect">
                                      <p:stCondLst>
                                        <p:cond delay="200"/>
                                      </p:stCondLst>
                                      <p:childTnLst>
                                        <p:set>
                                          <p:cBhvr>
                                            <p:cTn id="107" dur="1" fill="hold">
                                              <p:stCondLst>
                                                <p:cond delay="0"/>
                                              </p:stCondLst>
                                            </p:cTn>
                                            <p:tgtEl>
                                              <p:spTgt spid="34"/>
                                            </p:tgtEl>
                                            <p:attrNameLst>
                                              <p:attrName>style.visibility</p:attrName>
                                            </p:attrNameLst>
                                          </p:cBhvr>
                                          <p:to>
                                            <p:strVal val="visible"/>
                                          </p:to>
                                        </p:set>
                                        <p:animEffect transition="in" filter="wipe(left)">
                                          <p:cBhvr>
                                            <p:cTn id="108" dur="500"/>
                                            <p:tgtEl>
                                              <p:spTgt spid="34"/>
                                            </p:tgtEl>
                                          </p:cBhvr>
                                        </p:animEffect>
                                      </p:childTnLst>
                                    </p:cTn>
                                  </p:par>
                                  <p:par>
                                    <p:cTn id="109" presetID="22" presetClass="entr" presetSubtype="8" fill="hold" grpId="0" nodeType="withEffect">
                                      <p:stCondLst>
                                        <p:cond delay="400"/>
                                      </p:stCondLst>
                                      <p:childTnLst>
                                        <p:set>
                                          <p:cBhvr>
                                            <p:cTn id="110" dur="1" fill="hold">
                                              <p:stCondLst>
                                                <p:cond delay="0"/>
                                              </p:stCondLst>
                                            </p:cTn>
                                            <p:tgtEl>
                                              <p:spTgt spid="33"/>
                                            </p:tgtEl>
                                            <p:attrNameLst>
                                              <p:attrName>style.visibility</p:attrName>
                                            </p:attrNameLst>
                                          </p:cBhvr>
                                          <p:to>
                                            <p:strVal val="visible"/>
                                          </p:to>
                                        </p:set>
                                        <p:animEffect transition="in" filter="wipe(left)">
                                          <p:cBhvr>
                                            <p:cTn id="111" dur="5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2" decel="100000" fill="hold" grpId="0" nodeType="clickEffect">
                                      <p:stCondLst>
                                        <p:cond delay="0"/>
                                      </p:stCondLst>
                                      <p:childTnLst>
                                        <p:set>
                                          <p:cBhvr>
                                            <p:cTn id="115" dur="1" fill="hold">
                                              <p:stCondLst>
                                                <p:cond delay="0"/>
                                              </p:stCondLst>
                                            </p:cTn>
                                            <p:tgtEl>
                                              <p:spTgt spid="36"/>
                                            </p:tgtEl>
                                            <p:attrNameLst>
                                              <p:attrName>style.visibility</p:attrName>
                                            </p:attrNameLst>
                                          </p:cBhvr>
                                          <p:to>
                                            <p:strVal val="visible"/>
                                          </p:to>
                                        </p:set>
                                        <p:anim calcmode="lin" valueType="num">
                                          <p:cBhvr additive="base">
                                            <p:cTn id="116" dur="500" fill="hold"/>
                                            <p:tgtEl>
                                              <p:spTgt spid="36"/>
                                            </p:tgtEl>
                                            <p:attrNameLst>
                                              <p:attrName>ppt_x</p:attrName>
                                            </p:attrNameLst>
                                          </p:cBhvr>
                                          <p:tavLst>
                                            <p:tav tm="0">
                                              <p:val>
                                                <p:strVal val="1+#ppt_w/2"/>
                                              </p:val>
                                            </p:tav>
                                            <p:tav tm="100000">
                                              <p:val>
                                                <p:strVal val="#ppt_x"/>
                                              </p:val>
                                            </p:tav>
                                          </p:tavLst>
                                        </p:anim>
                                        <p:anim calcmode="lin" valueType="num">
                                          <p:cBhvr additive="base">
                                            <p:cTn id="117" dur="500" fill="hold"/>
                                            <p:tgtEl>
                                              <p:spTgt spid="36"/>
                                            </p:tgtEl>
                                            <p:attrNameLst>
                                              <p:attrName>ppt_y</p:attrName>
                                            </p:attrNameLst>
                                          </p:cBhvr>
                                          <p:tavLst>
                                            <p:tav tm="0">
                                              <p:val>
                                                <p:strVal val="#ppt_y"/>
                                              </p:val>
                                            </p:tav>
                                            <p:tav tm="100000">
                                              <p:val>
                                                <p:strVal val="#ppt_y"/>
                                              </p:val>
                                            </p:tav>
                                          </p:tavLst>
                                        </p:anim>
                                      </p:childTnLst>
                                    </p:cTn>
                                  </p:par>
                                  <p:par>
                                    <p:cTn id="118" presetID="10" presetClass="entr" presetSubtype="0" fill="hold" nodeType="with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500"/>
                                            <p:tgtEl>
                                              <p:spTgt spid="38"/>
                                            </p:tgtEl>
                                          </p:cBhvr>
                                        </p:animEffect>
                                      </p:childTnLst>
                                    </p:cTn>
                                  </p:par>
                                  <p:par>
                                    <p:cTn id="121" presetID="2" presetClass="entr" presetSubtype="1" decel="100000" fill="hold" grpId="0" nodeType="withEffect">
                                      <p:stCondLst>
                                        <p:cond delay="0"/>
                                      </p:stCondLst>
                                      <p:childTnLst>
                                        <p:set>
                                          <p:cBhvr>
                                            <p:cTn id="122" dur="1" fill="hold">
                                              <p:stCondLst>
                                                <p:cond delay="0"/>
                                              </p:stCondLst>
                                            </p:cTn>
                                            <p:tgtEl>
                                              <p:spTgt spid="21"/>
                                            </p:tgtEl>
                                            <p:attrNameLst>
                                              <p:attrName>style.visibility</p:attrName>
                                            </p:attrNameLst>
                                          </p:cBhvr>
                                          <p:to>
                                            <p:strVal val="visible"/>
                                          </p:to>
                                        </p:set>
                                        <p:anim calcmode="lin" valueType="num">
                                          <p:cBhvr additive="base">
                                            <p:cTn id="123" dur="500" fill="hold"/>
                                            <p:tgtEl>
                                              <p:spTgt spid="21"/>
                                            </p:tgtEl>
                                            <p:attrNameLst>
                                              <p:attrName>ppt_x</p:attrName>
                                            </p:attrNameLst>
                                          </p:cBhvr>
                                          <p:tavLst>
                                            <p:tav tm="0">
                                              <p:val>
                                                <p:strVal val="#ppt_x"/>
                                              </p:val>
                                            </p:tav>
                                            <p:tav tm="100000">
                                              <p:val>
                                                <p:strVal val="#ppt_x"/>
                                              </p:val>
                                            </p:tav>
                                          </p:tavLst>
                                        </p:anim>
                                        <p:anim calcmode="lin" valueType="num">
                                          <p:cBhvr additive="base">
                                            <p:cTn id="124" dur="500" fill="hold"/>
                                            <p:tgtEl>
                                              <p:spTgt spid="21"/>
                                            </p:tgtEl>
                                            <p:attrNameLst>
                                              <p:attrName>ppt_y</p:attrName>
                                            </p:attrNameLst>
                                          </p:cBhvr>
                                          <p:tavLst>
                                            <p:tav tm="0">
                                              <p:val>
                                                <p:strVal val="0-#ppt_h/2"/>
                                              </p:val>
                                            </p:tav>
                                            <p:tav tm="100000">
                                              <p:val>
                                                <p:strVal val="#ppt_y"/>
                                              </p:val>
                                            </p:tav>
                                          </p:tavLst>
                                        </p:anim>
                                      </p:childTnLst>
                                    </p:cTn>
                                  </p:par>
                                </p:childTnLst>
                              </p:cTn>
                            </p:par>
                            <p:par>
                              <p:cTn id="125" fill="hold">
                                <p:stCondLst>
                                  <p:cond delay="500"/>
                                </p:stCondLst>
                                <p:childTnLst>
                                  <p:par>
                                    <p:cTn id="126" presetID="6" presetClass="emph" presetSubtype="0" fill="hold" grpId="3" nodeType="afterEffect">
                                      <p:stCondLst>
                                        <p:cond delay="0"/>
                                      </p:stCondLst>
                                      <p:childTnLst>
                                        <p:animScale>
                                          <p:cBhvr>
                                            <p:cTn id="127" dur="500" fill="hold"/>
                                            <p:tgtEl>
                                              <p:spTgt spid="19"/>
                                            </p:tgtEl>
                                          </p:cBhvr>
                                          <p:by x="150000" y="150000"/>
                                        </p:animScale>
                                      </p:childTnLst>
                                    </p:cTn>
                                  </p:par>
                                  <p:par>
                                    <p:cTn id="128" presetID="7" presetClass="emph" presetSubtype="2" fill="hold" nodeType="withEffect">
                                      <p:stCondLst>
                                        <p:cond delay="0"/>
                                      </p:stCondLst>
                                      <p:childTnLst>
                                        <p:animClr clrSpc="rgb" dir="cw">
                                          <p:cBhvr>
                                            <p:cTn id="129" dur="500" fill="hold"/>
                                            <p:tgtEl>
                                              <p:spTgt spid="19"/>
                                            </p:tgtEl>
                                            <p:attrNameLst>
                                              <p:attrName>stroke.color</p:attrName>
                                            </p:attrNameLst>
                                          </p:cBhvr>
                                          <p:to>
                                            <a:srgbClr val="161D25"/>
                                          </p:to>
                                        </p:animClr>
                                        <p:set>
                                          <p:cBhvr>
                                            <p:cTn id="130" dur="500" fill="hold"/>
                                            <p:tgtEl>
                                              <p:spTgt spid="19"/>
                                            </p:tgtEl>
                                            <p:attrNameLst>
                                              <p:attrName>stroke.on</p:attrName>
                                            </p:attrNameLst>
                                          </p:cBhvr>
                                          <p:to>
                                            <p:strVal val="true"/>
                                          </p:to>
                                        </p:set>
                                      </p:childTnLst>
                                    </p:cTn>
                                  </p:par>
                                  <p:par>
                                    <p:cTn id="131" presetID="10" presetClass="exit" presetSubtype="0" fill="hold" grpId="1" nodeType="withEffect">
                                      <p:stCondLst>
                                        <p:cond delay="0"/>
                                      </p:stCondLst>
                                      <p:childTnLst>
                                        <p:animEffect transition="out" filter="fade">
                                          <p:cBhvr>
                                            <p:cTn id="132" dur="500"/>
                                            <p:tgtEl>
                                              <p:spTgt spid="2"/>
                                            </p:tgtEl>
                                          </p:cBhvr>
                                        </p:animEffect>
                                        <p:set>
                                          <p:cBhvr>
                                            <p:cTn id="133" dur="1" fill="hold">
                                              <p:stCondLst>
                                                <p:cond delay="499"/>
                                              </p:stCondLst>
                                            </p:cTn>
                                            <p:tgtEl>
                                              <p:spTgt spid="2"/>
                                            </p:tgtEl>
                                            <p:attrNameLst>
                                              <p:attrName>style.visibility</p:attrName>
                                            </p:attrNameLst>
                                          </p:cBhvr>
                                          <p:to>
                                            <p:strVal val="hidden"/>
                                          </p:to>
                                        </p:set>
                                      </p:childTnLst>
                                    </p:cTn>
                                  </p:par>
                                  <p:par>
                                    <p:cTn id="134" presetID="10"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 grpId="0"/>
          <p:bldP spid="11" grpId="0"/>
          <p:bldP spid="12" grpId="0"/>
          <p:bldP spid="13" grpId="0"/>
          <p:bldP spid="14" grpId="0"/>
          <p:bldP spid="8" grpId="0"/>
          <p:bldP spid="15" grpId="0"/>
          <p:bldP spid="16" grpId="0"/>
          <p:bldP spid="17" grpId="0"/>
          <p:bldP spid="18" grpId="0"/>
          <p:bldP spid="19" grpId="0" animBg="1"/>
          <p:bldP spid="19" grpId="1" animBg="1"/>
          <p:bldP spid="19" grpId="2" animBg="1"/>
          <p:bldP spid="19" grpId="3" animBg="1"/>
          <p:bldP spid="2" grpId="0"/>
          <p:bldP spid="2" grpId="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21" grpId="0" animBg="1"/>
          <p:bldP spid="3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grpSp>
        <p:nvGrpSpPr>
          <p:cNvPr id="3" name="组合 2"/>
          <p:cNvGrpSpPr/>
          <p:nvPr/>
        </p:nvGrpSpPr>
        <p:grpSpPr>
          <a:xfrm>
            <a:off x="3286727" y="1968328"/>
            <a:ext cx="4581866" cy="3854378"/>
            <a:chOff x="550590" y="1340768"/>
            <a:chExt cx="5937251" cy="4994275"/>
          </a:xfrm>
          <a:solidFill>
            <a:srgbClr val="7B8294"/>
          </a:solidFill>
          <a:effectLst/>
        </p:grpSpPr>
        <p:sp>
          <p:nvSpPr>
            <p:cNvPr id="4" name="Freeform 67"/>
            <p:cNvSpPr>
              <a:spLocks/>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solidFill>
              <a:prstDash val="solid"/>
              <a:round/>
              <a:headEnd/>
              <a:tailEnd/>
            </a:ln>
          </p:spPr>
          <p:txBody>
            <a:bodyPr/>
            <a:lstStyle/>
            <a:p>
              <a:endParaRPr lang="zh-CN" altLang="en-US"/>
            </a:p>
          </p:txBody>
        </p:sp>
        <p:sp>
          <p:nvSpPr>
            <p:cNvPr id="5" name="Freeform 68"/>
            <p:cNvSpPr>
              <a:spLocks/>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solidFill>
              <a:prstDash val="solid"/>
              <a:round/>
              <a:headEnd/>
              <a:tailEnd/>
            </a:ln>
          </p:spPr>
          <p:txBody>
            <a:bodyPr/>
            <a:lstStyle/>
            <a:p>
              <a:endParaRPr lang="zh-CN" altLang="en-US"/>
            </a:p>
          </p:txBody>
        </p:sp>
        <p:sp>
          <p:nvSpPr>
            <p:cNvPr id="6" name="Freeform 69"/>
            <p:cNvSpPr>
              <a:spLocks/>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solidFill>
              <a:prstDash val="solid"/>
              <a:round/>
              <a:headEnd/>
              <a:tailEnd/>
            </a:ln>
          </p:spPr>
          <p:txBody>
            <a:bodyPr/>
            <a:lstStyle/>
            <a:p>
              <a:endParaRPr lang="zh-CN" altLang="en-US"/>
            </a:p>
          </p:txBody>
        </p:sp>
        <p:sp>
          <p:nvSpPr>
            <p:cNvPr id="7" name="Freeform 70"/>
            <p:cNvSpPr>
              <a:spLocks/>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solidFill>
              <a:prstDash val="solid"/>
              <a:round/>
              <a:headEnd/>
              <a:tailEnd/>
            </a:ln>
          </p:spPr>
          <p:txBody>
            <a:bodyPr/>
            <a:lstStyle/>
            <a:p>
              <a:endParaRPr lang="zh-CN" altLang="en-US"/>
            </a:p>
          </p:txBody>
        </p:sp>
        <p:sp>
          <p:nvSpPr>
            <p:cNvPr id="8" name="Freeform 71"/>
            <p:cNvSpPr>
              <a:spLocks/>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solidFill>
              <a:prstDash val="solid"/>
              <a:round/>
              <a:headEnd/>
              <a:tailEnd/>
            </a:ln>
          </p:spPr>
          <p:txBody>
            <a:bodyPr/>
            <a:lstStyle/>
            <a:p>
              <a:endParaRPr lang="zh-CN" altLang="en-US"/>
            </a:p>
          </p:txBody>
        </p:sp>
        <p:sp>
          <p:nvSpPr>
            <p:cNvPr id="9" name="Freeform 72"/>
            <p:cNvSpPr>
              <a:spLocks/>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solidFill>
              <a:prstDash val="solid"/>
              <a:round/>
              <a:headEnd/>
              <a:tailEnd/>
            </a:ln>
          </p:spPr>
          <p:txBody>
            <a:bodyPr/>
            <a:lstStyle/>
            <a:p>
              <a:endParaRPr lang="zh-CN" altLang="en-US"/>
            </a:p>
          </p:txBody>
        </p:sp>
        <p:sp>
          <p:nvSpPr>
            <p:cNvPr id="10" name="Freeform 73"/>
            <p:cNvSpPr>
              <a:spLocks/>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solidFill>
              <a:prstDash val="solid"/>
              <a:round/>
              <a:headEnd/>
              <a:tailEnd/>
            </a:ln>
          </p:spPr>
          <p:txBody>
            <a:bodyPr/>
            <a:lstStyle/>
            <a:p>
              <a:endParaRPr lang="zh-CN" altLang="en-US"/>
            </a:p>
          </p:txBody>
        </p:sp>
        <p:sp>
          <p:nvSpPr>
            <p:cNvPr id="11" name="Freeform 74"/>
            <p:cNvSpPr>
              <a:spLocks/>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solidFill>
              <a:prstDash val="solid"/>
              <a:round/>
              <a:headEnd/>
              <a:tailEnd/>
            </a:ln>
          </p:spPr>
          <p:txBody>
            <a:bodyPr/>
            <a:lstStyle/>
            <a:p>
              <a:endParaRPr lang="zh-CN" altLang="en-US"/>
            </a:p>
          </p:txBody>
        </p:sp>
        <p:sp>
          <p:nvSpPr>
            <p:cNvPr id="12" name="Freeform 75"/>
            <p:cNvSpPr>
              <a:spLocks/>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solidFill>
              <a:prstDash val="solid"/>
              <a:round/>
              <a:headEnd/>
              <a:tailEnd/>
            </a:ln>
          </p:spPr>
          <p:txBody>
            <a:bodyPr/>
            <a:lstStyle/>
            <a:p>
              <a:endParaRPr lang="zh-CN" altLang="en-US"/>
            </a:p>
          </p:txBody>
        </p:sp>
        <p:sp>
          <p:nvSpPr>
            <p:cNvPr id="13" name="Freeform 76"/>
            <p:cNvSpPr>
              <a:spLocks/>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solidFill>
              <a:prstDash val="solid"/>
              <a:round/>
              <a:headEnd/>
              <a:tailEnd/>
            </a:ln>
          </p:spPr>
          <p:txBody>
            <a:bodyPr/>
            <a:lstStyle/>
            <a:p>
              <a:endParaRPr lang="zh-CN" altLang="en-US"/>
            </a:p>
          </p:txBody>
        </p:sp>
        <p:sp>
          <p:nvSpPr>
            <p:cNvPr id="14" name="Freeform 77"/>
            <p:cNvSpPr>
              <a:spLocks/>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solidFill>
              <a:prstDash val="solid"/>
              <a:round/>
              <a:headEnd/>
              <a:tailEnd/>
            </a:ln>
          </p:spPr>
          <p:txBody>
            <a:bodyPr/>
            <a:lstStyle/>
            <a:p>
              <a:endParaRPr lang="zh-CN" altLang="en-US"/>
            </a:p>
          </p:txBody>
        </p:sp>
        <p:sp>
          <p:nvSpPr>
            <p:cNvPr id="15" name="Freeform 78"/>
            <p:cNvSpPr>
              <a:spLocks/>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solidFill>
              <a:prstDash val="solid"/>
              <a:round/>
              <a:headEnd/>
              <a:tailEnd/>
            </a:ln>
          </p:spPr>
          <p:txBody>
            <a:bodyPr/>
            <a:lstStyle/>
            <a:p>
              <a:endParaRPr lang="zh-CN" altLang="en-US"/>
            </a:p>
          </p:txBody>
        </p:sp>
        <p:sp>
          <p:nvSpPr>
            <p:cNvPr id="16" name="Freeform 79"/>
            <p:cNvSpPr>
              <a:spLocks/>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solidFill>
              <a:prstDash val="solid"/>
              <a:round/>
              <a:headEnd/>
              <a:tailEnd/>
            </a:ln>
          </p:spPr>
          <p:txBody>
            <a:bodyPr/>
            <a:lstStyle/>
            <a:p>
              <a:endParaRPr lang="zh-CN" altLang="en-US"/>
            </a:p>
          </p:txBody>
        </p:sp>
        <p:sp>
          <p:nvSpPr>
            <p:cNvPr id="17" name="Freeform 80"/>
            <p:cNvSpPr>
              <a:spLocks/>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solidFill>
              <a:prstDash val="solid"/>
              <a:round/>
              <a:headEnd/>
              <a:tailEnd/>
            </a:ln>
          </p:spPr>
          <p:txBody>
            <a:bodyPr/>
            <a:lstStyle/>
            <a:p>
              <a:endParaRPr lang="zh-CN" altLang="en-US"/>
            </a:p>
          </p:txBody>
        </p:sp>
        <p:sp>
          <p:nvSpPr>
            <p:cNvPr id="18" name="Freeform 81"/>
            <p:cNvSpPr>
              <a:spLocks/>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solidFill>
              <a:prstDash val="solid"/>
              <a:round/>
              <a:headEnd/>
              <a:tailEnd/>
            </a:ln>
          </p:spPr>
          <p:txBody>
            <a:bodyPr/>
            <a:lstStyle/>
            <a:p>
              <a:endParaRPr lang="zh-CN" altLang="en-US"/>
            </a:p>
          </p:txBody>
        </p:sp>
        <p:sp>
          <p:nvSpPr>
            <p:cNvPr id="19" name="Freeform 82"/>
            <p:cNvSpPr>
              <a:spLocks/>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solidFill>
              <a:prstDash val="solid"/>
              <a:round/>
              <a:headEnd/>
              <a:tailEnd/>
            </a:ln>
          </p:spPr>
          <p:txBody>
            <a:bodyPr/>
            <a:lstStyle/>
            <a:p>
              <a:endParaRPr lang="zh-CN" altLang="en-US"/>
            </a:p>
          </p:txBody>
        </p:sp>
        <p:sp>
          <p:nvSpPr>
            <p:cNvPr id="20" name="Freeform 83"/>
            <p:cNvSpPr>
              <a:spLocks/>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solidFill>
              <a:prstDash val="solid"/>
              <a:round/>
              <a:headEnd/>
              <a:tailEnd/>
            </a:ln>
          </p:spPr>
          <p:txBody>
            <a:bodyPr/>
            <a:lstStyle/>
            <a:p>
              <a:endParaRPr lang="zh-CN" altLang="en-US"/>
            </a:p>
          </p:txBody>
        </p:sp>
        <p:sp>
          <p:nvSpPr>
            <p:cNvPr id="21" name="Freeform 84"/>
            <p:cNvSpPr>
              <a:spLocks/>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solidFill>
              <a:prstDash val="solid"/>
              <a:round/>
              <a:headEnd/>
              <a:tailEnd/>
            </a:ln>
          </p:spPr>
          <p:txBody>
            <a:bodyPr/>
            <a:lstStyle/>
            <a:p>
              <a:endParaRPr lang="zh-CN" altLang="en-US"/>
            </a:p>
          </p:txBody>
        </p:sp>
        <p:sp>
          <p:nvSpPr>
            <p:cNvPr id="22" name="Freeform 85"/>
            <p:cNvSpPr>
              <a:spLocks/>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solidFill>
              <a:prstDash val="solid"/>
              <a:round/>
              <a:headEnd/>
              <a:tailEnd/>
            </a:ln>
          </p:spPr>
          <p:txBody>
            <a:bodyPr/>
            <a:lstStyle/>
            <a:p>
              <a:endParaRPr lang="zh-CN" altLang="en-US"/>
            </a:p>
          </p:txBody>
        </p:sp>
        <p:sp>
          <p:nvSpPr>
            <p:cNvPr id="23" name="Freeform 86"/>
            <p:cNvSpPr>
              <a:spLocks/>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solidFill>
              <a:prstDash val="solid"/>
              <a:round/>
              <a:headEnd/>
              <a:tailEnd/>
            </a:ln>
          </p:spPr>
          <p:txBody>
            <a:bodyPr/>
            <a:lstStyle/>
            <a:p>
              <a:endParaRPr lang="zh-CN" altLang="en-US"/>
            </a:p>
          </p:txBody>
        </p:sp>
        <p:sp>
          <p:nvSpPr>
            <p:cNvPr id="24" name="Freeform 87"/>
            <p:cNvSpPr>
              <a:spLocks/>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solidFill>
              <a:prstDash val="solid"/>
              <a:round/>
              <a:headEnd/>
              <a:tailEnd/>
            </a:ln>
          </p:spPr>
          <p:txBody>
            <a:bodyPr/>
            <a:lstStyle/>
            <a:p>
              <a:endParaRPr lang="zh-CN" altLang="en-US"/>
            </a:p>
          </p:txBody>
        </p:sp>
        <p:sp>
          <p:nvSpPr>
            <p:cNvPr id="25" name="Freeform 88"/>
            <p:cNvSpPr>
              <a:spLocks/>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solidFill>
              <a:prstDash val="solid"/>
              <a:round/>
              <a:headEnd/>
              <a:tailEnd/>
            </a:ln>
          </p:spPr>
          <p:txBody>
            <a:bodyPr/>
            <a:lstStyle/>
            <a:p>
              <a:endParaRPr lang="zh-CN" altLang="en-US"/>
            </a:p>
          </p:txBody>
        </p:sp>
        <p:sp>
          <p:nvSpPr>
            <p:cNvPr id="26" name="Freeform 89"/>
            <p:cNvSpPr>
              <a:spLocks/>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solidFill>
              <a:prstDash val="solid"/>
              <a:round/>
              <a:headEnd/>
              <a:tailEnd/>
            </a:ln>
          </p:spPr>
          <p:txBody>
            <a:bodyPr/>
            <a:lstStyle/>
            <a:p>
              <a:endParaRPr lang="zh-CN" altLang="en-US"/>
            </a:p>
          </p:txBody>
        </p:sp>
        <p:sp>
          <p:nvSpPr>
            <p:cNvPr id="27" name="Freeform 90"/>
            <p:cNvSpPr>
              <a:spLocks/>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solidFill>
              <a:prstDash val="solid"/>
              <a:round/>
              <a:headEnd/>
              <a:tailEnd/>
            </a:ln>
          </p:spPr>
          <p:txBody>
            <a:bodyPr/>
            <a:lstStyle/>
            <a:p>
              <a:endParaRPr lang="zh-CN" altLang="en-US"/>
            </a:p>
          </p:txBody>
        </p:sp>
        <p:sp>
          <p:nvSpPr>
            <p:cNvPr id="28" name="Freeform 91"/>
            <p:cNvSpPr>
              <a:spLocks/>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solidFill>
              <a:prstDash val="solid"/>
              <a:round/>
              <a:headEnd/>
              <a:tailEnd/>
            </a:ln>
          </p:spPr>
          <p:txBody>
            <a:bodyPr/>
            <a:lstStyle/>
            <a:p>
              <a:endParaRPr lang="zh-CN" altLang="en-US"/>
            </a:p>
          </p:txBody>
        </p:sp>
        <p:sp>
          <p:nvSpPr>
            <p:cNvPr id="29" name="Freeform 92"/>
            <p:cNvSpPr>
              <a:spLocks/>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solidFill>
              <a:prstDash val="solid"/>
              <a:round/>
              <a:headEnd/>
              <a:tailEnd/>
            </a:ln>
          </p:spPr>
          <p:txBody>
            <a:bodyPr/>
            <a:lstStyle/>
            <a:p>
              <a:endParaRPr lang="zh-CN" altLang="en-US"/>
            </a:p>
          </p:txBody>
        </p:sp>
        <p:sp>
          <p:nvSpPr>
            <p:cNvPr id="30" name="Freeform 93"/>
            <p:cNvSpPr>
              <a:spLocks/>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solidFill>
              <a:prstDash val="solid"/>
              <a:round/>
              <a:headEnd/>
              <a:tailEnd/>
            </a:ln>
          </p:spPr>
          <p:txBody>
            <a:bodyPr/>
            <a:lstStyle/>
            <a:p>
              <a:endParaRPr lang="zh-CN" altLang="en-US"/>
            </a:p>
          </p:txBody>
        </p:sp>
        <p:sp>
          <p:nvSpPr>
            <p:cNvPr id="31" name="Freeform 94"/>
            <p:cNvSpPr>
              <a:spLocks/>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solidFill>
              <a:prstDash val="solid"/>
              <a:round/>
              <a:headEnd/>
              <a:tailEnd/>
            </a:ln>
          </p:spPr>
          <p:txBody>
            <a:bodyPr/>
            <a:lstStyle/>
            <a:p>
              <a:endParaRPr lang="zh-CN" altLang="en-US"/>
            </a:p>
          </p:txBody>
        </p:sp>
        <p:sp>
          <p:nvSpPr>
            <p:cNvPr id="32" name="Freeform 95"/>
            <p:cNvSpPr>
              <a:spLocks/>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solidFill>
              <a:prstDash val="solid"/>
              <a:round/>
              <a:headEnd/>
              <a:tailEnd/>
            </a:ln>
          </p:spPr>
          <p:txBody>
            <a:bodyPr/>
            <a:lstStyle/>
            <a:p>
              <a:endParaRPr lang="zh-CN" altLang="en-US"/>
            </a:p>
          </p:txBody>
        </p:sp>
        <p:sp>
          <p:nvSpPr>
            <p:cNvPr id="33" name="Freeform 96"/>
            <p:cNvSpPr>
              <a:spLocks/>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solidFill>
              <a:prstDash val="solid"/>
              <a:round/>
              <a:headEnd/>
              <a:tailEnd/>
            </a:ln>
          </p:spPr>
          <p:txBody>
            <a:bodyPr/>
            <a:lstStyle/>
            <a:p>
              <a:endParaRPr lang="zh-CN" altLang="en-US"/>
            </a:p>
          </p:txBody>
        </p:sp>
        <p:sp>
          <p:nvSpPr>
            <p:cNvPr id="34" name="Freeform 97"/>
            <p:cNvSpPr>
              <a:spLocks/>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solidFill>
              <a:prstDash val="solid"/>
              <a:round/>
              <a:headEnd/>
              <a:tailEnd/>
            </a:ln>
          </p:spPr>
          <p:txBody>
            <a:bodyPr/>
            <a:lstStyle/>
            <a:p>
              <a:endParaRPr lang="zh-CN" altLang="en-US"/>
            </a:p>
          </p:txBody>
        </p:sp>
        <p:sp>
          <p:nvSpPr>
            <p:cNvPr id="35" name="Freeform 98"/>
            <p:cNvSpPr>
              <a:spLocks/>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solidFill>
              <a:prstDash val="solid"/>
              <a:round/>
              <a:headEnd/>
              <a:tailEnd/>
            </a:ln>
          </p:spPr>
          <p:txBody>
            <a:bodyPr/>
            <a:lstStyle/>
            <a:p>
              <a:endParaRPr lang="zh-CN" altLang="en-US"/>
            </a:p>
          </p:txBody>
        </p:sp>
        <p:sp>
          <p:nvSpPr>
            <p:cNvPr id="36" name="Freeform 99"/>
            <p:cNvSpPr>
              <a:spLocks/>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solidFill>
              <a:prstDash val="solid"/>
              <a:round/>
              <a:headEnd/>
              <a:tailEnd/>
            </a:ln>
          </p:spPr>
          <p:txBody>
            <a:bodyPr/>
            <a:lstStyle/>
            <a:p>
              <a:endParaRPr lang="zh-CN" altLang="en-US"/>
            </a:p>
          </p:txBody>
        </p:sp>
        <p:sp>
          <p:nvSpPr>
            <p:cNvPr id="37" name="Freeform 100"/>
            <p:cNvSpPr>
              <a:spLocks/>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solidFill>
              <a:prstDash val="solid"/>
              <a:round/>
              <a:headEnd/>
              <a:tailEnd/>
            </a:ln>
          </p:spPr>
          <p:txBody>
            <a:bodyPr/>
            <a:lstStyle/>
            <a:p>
              <a:endParaRPr lang="zh-CN" altLang="en-US"/>
            </a:p>
          </p:txBody>
        </p:sp>
        <p:sp>
          <p:nvSpPr>
            <p:cNvPr id="38" name="Freeform 101"/>
            <p:cNvSpPr>
              <a:spLocks/>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solidFill>
              <a:prstDash val="solid"/>
              <a:round/>
              <a:headEnd/>
              <a:tailEnd/>
            </a:ln>
          </p:spPr>
          <p:txBody>
            <a:bodyPr/>
            <a:lstStyle/>
            <a:p>
              <a:endParaRPr lang="zh-CN" altLang="en-US"/>
            </a:p>
          </p:txBody>
        </p:sp>
        <p:sp>
          <p:nvSpPr>
            <p:cNvPr id="39" name="Freeform 102"/>
            <p:cNvSpPr>
              <a:spLocks/>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solidFill>
              <a:prstDash val="solid"/>
              <a:round/>
              <a:headEnd/>
              <a:tailEnd/>
            </a:ln>
          </p:spPr>
          <p:txBody>
            <a:bodyPr/>
            <a:lstStyle/>
            <a:p>
              <a:endParaRPr lang="zh-CN" altLang="en-US"/>
            </a:p>
          </p:txBody>
        </p:sp>
        <p:sp>
          <p:nvSpPr>
            <p:cNvPr id="40" name="Freeform 103"/>
            <p:cNvSpPr>
              <a:spLocks/>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solidFill>
              <a:prstDash val="solid"/>
              <a:round/>
              <a:headEnd/>
              <a:tailEnd/>
            </a:ln>
          </p:spPr>
          <p:txBody>
            <a:bodyPr/>
            <a:lstStyle/>
            <a:p>
              <a:endParaRPr lang="zh-CN" altLang="en-US"/>
            </a:p>
          </p:txBody>
        </p:sp>
        <p:sp>
          <p:nvSpPr>
            <p:cNvPr id="41" name="Freeform 104"/>
            <p:cNvSpPr>
              <a:spLocks/>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solidFill>
              <a:prstDash val="solid"/>
              <a:round/>
              <a:headEnd/>
              <a:tailEnd/>
            </a:ln>
          </p:spPr>
          <p:txBody>
            <a:bodyPr/>
            <a:lstStyle/>
            <a:p>
              <a:endParaRPr lang="zh-CN" altLang="en-US"/>
            </a:p>
          </p:txBody>
        </p:sp>
        <p:sp>
          <p:nvSpPr>
            <p:cNvPr id="42" name="Freeform 105"/>
            <p:cNvSpPr>
              <a:spLocks/>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solidFill>
              <a:prstDash val="solid"/>
              <a:round/>
              <a:headEnd/>
              <a:tailEnd/>
            </a:ln>
          </p:spPr>
          <p:txBody>
            <a:bodyPr/>
            <a:lstStyle/>
            <a:p>
              <a:endParaRPr lang="zh-CN" altLang="en-US"/>
            </a:p>
          </p:txBody>
        </p:sp>
        <p:sp>
          <p:nvSpPr>
            <p:cNvPr id="43" name="Freeform 106"/>
            <p:cNvSpPr>
              <a:spLocks/>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solidFill>
              <a:prstDash val="solid"/>
              <a:round/>
              <a:headEnd/>
              <a:tailEnd/>
            </a:ln>
          </p:spPr>
          <p:txBody>
            <a:bodyPr/>
            <a:lstStyle/>
            <a:p>
              <a:endParaRPr lang="zh-CN" altLang="en-US"/>
            </a:p>
          </p:txBody>
        </p:sp>
        <p:sp>
          <p:nvSpPr>
            <p:cNvPr id="44" name="Freeform 107"/>
            <p:cNvSpPr>
              <a:spLocks/>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solidFill>
              <a:prstDash val="solid"/>
              <a:round/>
              <a:headEnd/>
              <a:tailEnd/>
            </a:ln>
          </p:spPr>
          <p:txBody>
            <a:bodyPr/>
            <a:lstStyle/>
            <a:p>
              <a:endParaRPr lang="zh-CN" altLang="en-US"/>
            </a:p>
          </p:txBody>
        </p:sp>
        <p:sp>
          <p:nvSpPr>
            <p:cNvPr id="45" name="Freeform 108"/>
            <p:cNvSpPr>
              <a:spLocks/>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solidFill>
              <a:prstDash val="solid"/>
              <a:round/>
              <a:headEnd/>
              <a:tailEnd/>
            </a:ln>
          </p:spPr>
          <p:txBody>
            <a:bodyPr/>
            <a:lstStyle/>
            <a:p>
              <a:endParaRPr lang="zh-CN" altLang="en-US"/>
            </a:p>
          </p:txBody>
        </p:sp>
        <p:sp>
          <p:nvSpPr>
            <p:cNvPr id="46" name="Freeform 109"/>
            <p:cNvSpPr>
              <a:spLocks/>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solidFill>
              <a:prstDash val="solid"/>
              <a:round/>
              <a:headEnd/>
              <a:tailEnd/>
            </a:ln>
          </p:spPr>
          <p:txBody>
            <a:bodyPr/>
            <a:lstStyle/>
            <a:p>
              <a:endParaRPr lang="zh-CN" altLang="en-US"/>
            </a:p>
          </p:txBody>
        </p:sp>
        <p:sp>
          <p:nvSpPr>
            <p:cNvPr id="47" name="Freeform 110"/>
            <p:cNvSpPr>
              <a:spLocks/>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solidFill>
              <a:prstDash val="solid"/>
              <a:round/>
              <a:headEnd/>
              <a:tailEnd/>
            </a:ln>
          </p:spPr>
          <p:txBody>
            <a:bodyPr/>
            <a:lstStyle/>
            <a:p>
              <a:endParaRPr lang="zh-CN" altLang="en-US"/>
            </a:p>
          </p:txBody>
        </p:sp>
        <p:sp>
          <p:nvSpPr>
            <p:cNvPr id="48" name="Freeform 111"/>
            <p:cNvSpPr>
              <a:spLocks/>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solidFill>
              <a:prstDash val="solid"/>
              <a:round/>
              <a:headEnd/>
              <a:tailEnd/>
            </a:ln>
          </p:spPr>
          <p:txBody>
            <a:bodyPr/>
            <a:lstStyle/>
            <a:p>
              <a:endParaRPr lang="zh-CN" altLang="en-US"/>
            </a:p>
          </p:txBody>
        </p:sp>
        <p:sp>
          <p:nvSpPr>
            <p:cNvPr id="49" name="Freeform 112"/>
            <p:cNvSpPr>
              <a:spLocks/>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solidFill>
              <a:prstDash val="solid"/>
              <a:round/>
              <a:headEnd/>
              <a:tailEnd/>
            </a:ln>
          </p:spPr>
          <p:txBody>
            <a:bodyPr/>
            <a:lstStyle/>
            <a:p>
              <a:endParaRPr lang="zh-CN" altLang="en-US"/>
            </a:p>
          </p:txBody>
        </p:sp>
        <p:sp>
          <p:nvSpPr>
            <p:cNvPr id="50" name="Freeform 113"/>
            <p:cNvSpPr>
              <a:spLocks/>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solidFill>
              <a:prstDash val="solid"/>
              <a:round/>
              <a:headEnd/>
              <a:tailEnd/>
            </a:ln>
          </p:spPr>
          <p:txBody>
            <a:bodyPr/>
            <a:lstStyle/>
            <a:p>
              <a:endParaRPr lang="zh-CN" altLang="en-US"/>
            </a:p>
          </p:txBody>
        </p:sp>
        <p:sp>
          <p:nvSpPr>
            <p:cNvPr id="51" name="Freeform 114"/>
            <p:cNvSpPr>
              <a:spLocks/>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solidFill>
              <a:prstDash val="solid"/>
              <a:round/>
              <a:headEnd/>
              <a:tailEnd/>
            </a:ln>
          </p:spPr>
          <p:txBody>
            <a:bodyPr/>
            <a:lstStyle/>
            <a:p>
              <a:endParaRPr lang="zh-CN" altLang="en-US"/>
            </a:p>
          </p:txBody>
        </p:sp>
        <p:sp>
          <p:nvSpPr>
            <p:cNvPr id="52" name="Freeform 115"/>
            <p:cNvSpPr>
              <a:spLocks/>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solidFill>
              <a:prstDash val="solid"/>
              <a:round/>
              <a:headEnd/>
              <a:tailEnd/>
            </a:ln>
          </p:spPr>
          <p:txBody>
            <a:bodyPr/>
            <a:lstStyle/>
            <a:p>
              <a:endParaRPr lang="zh-CN" altLang="en-US"/>
            </a:p>
          </p:txBody>
        </p:sp>
        <p:sp>
          <p:nvSpPr>
            <p:cNvPr id="53" name="Freeform 116"/>
            <p:cNvSpPr>
              <a:spLocks/>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solidFill>
              <a:prstDash val="solid"/>
              <a:round/>
              <a:headEnd/>
              <a:tailEnd/>
            </a:ln>
          </p:spPr>
          <p:txBody>
            <a:bodyPr/>
            <a:lstStyle/>
            <a:p>
              <a:endParaRPr lang="zh-CN" altLang="en-US"/>
            </a:p>
          </p:txBody>
        </p:sp>
        <p:sp>
          <p:nvSpPr>
            <p:cNvPr id="54" name="Freeform 117"/>
            <p:cNvSpPr>
              <a:spLocks/>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solidFill>
              <a:prstDash val="solid"/>
              <a:round/>
              <a:headEnd/>
              <a:tailEnd/>
            </a:ln>
          </p:spPr>
          <p:txBody>
            <a:bodyPr/>
            <a:lstStyle/>
            <a:p>
              <a:endParaRPr lang="zh-CN" altLang="en-US"/>
            </a:p>
          </p:txBody>
        </p:sp>
        <p:sp>
          <p:nvSpPr>
            <p:cNvPr id="55" name="Freeform 118"/>
            <p:cNvSpPr>
              <a:spLocks/>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solidFill>
              <a:prstDash val="solid"/>
              <a:round/>
              <a:headEnd/>
              <a:tailEnd/>
            </a:ln>
          </p:spPr>
          <p:txBody>
            <a:bodyPr/>
            <a:lstStyle/>
            <a:p>
              <a:endParaRPr lang="zh-CN" altLang="en-US"/>
            </a:p>
          </p:txBody>
        </p:sp>
        <p:sp>
          <p:nvSpPr>
            <p:cNvPr id="56" name="Freeform 119"/>
            <p:cNvSpPr>
              <a:spLocks/>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solidFill>
              <a:prstDash val="solid"/>
              <a:round/>
              <a:headEnd/>
              <a:tailEnd/>
            </a:ln>
          </p:spPr>
          <p:txBody>
            <a:bodyPr/>
            <a:lstStyle/>
            <a:p>
              <a:endParaRPr lang="zh-CN" altLang="en-US"/>
            </a:p>
          </p:txBody>
        </p:sp>
        <p:sp>
          <p:nvSpPr>
            <p:cNvPr id="57" name="Freeform 120"/>
            <p:cNvSpPr>
              <a:spLocks/>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solidFill>
              <a:prstDash val="solid"/>
              <a:round/>
              <a:headEnd/>
              <a:tailEnd/>
            </a:ln>
          </p:spPr>
          <p:txBody>
            <a:bodyPr/>
            <a:lstStyle/>
            <a:p>
              <a:endParaRPr lang="zh-CN" altLang="en-US"/>
            </a:p>
          </p:txBody>
        </p:sp>
        <p:sp>
          <p:nvSpPr>
            <p:cNvPr id="58" name="Freeform 121"/>
            <p:cNvSpPr>
              <a:spLocks/>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solidFill>
              <a:prstDash val="solid"/>
              <a:round/>
              <a:headEnd/>
              <a:tailEnd/>
            </a:ln>
          </p:spPr>
          <p:txBody>
            <a:bodyPr/>
            <a:lstStyle/>
            <a:p>
              <a:endParaRPr lang="zh-CN" altLang="en-US"/>
            </a:p>
          </p:txBody>
        </p:sp>
        <p:sp>
          <p:nvSpPr>
            <p:cNvPr id="59" name="Freeform 122"/>
            <p:cNvSpPr>
              <a:spLocks/>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solidFill>
              <a:prstDash val="solid"/>
              <a:round/>
              <a:headEnd/>
              <a:tailEnd/>
            </a:ln>
          </p:spPr>
          <p:txBody>
            <a:bodyPr/>
            <a:lstStyle/>
            <a:p>
              <a:endParaRPr lang="zh-CN" altLang="en-US"/>
            </a:p>
          </p:txBody>
        </p:sp>
        <p:sp>
          <p:nvSpPr>
            <p:cNvPr id="60" name="Freeform 123"/>
            <p:cNvSpPr>
              <a:spLocks/>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solidFill>
              <a:prstDash val="solid"/>
              <a:round/>
              <a:headEnd/>
              <a:tailEnd/>
            </a:ln>
          </p:spPr>
          <p:txBody>
            <a:bodyPr/>
            <a:lstStyle/>
            <a:p>
              <a:endParaRPr lang="zh-CN" altLang="en-US"/>
            </a:p>
          </p:txBody>
        </p:sp>
        <p:sp>
          <p:nvSpPr>
            <p:cNvPr id="61" name="Freeform 124"/>
            <p:cNvSpPr>
              <a:spLocks/>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solidFill>
              <a:prstDash val="solid"/>
              <a:round/>
              <a:headEnd/>
              <a:tailEnd/>
            </a:ln>
          </p:spPr>
          <p:txBody>
            <a:bodyPr/>
            <a:lstStyle/>
            <a:p>
              <a:endParaRPr lang="zh-CN" altLang="en-US"/>
            </a:p>
          </p:txBody>
        </p:sp>
        <p:sp>
          <p:nvSpPr>
            <p:cNvPr id="62" name="Freeform 125"/>
            <p:cNvSpPr>
              <a:spLocks/>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solidFill>
              <a:prstDash val="solid"/>
              <a:round/>
              <a:headEnd/>
              <a:tailEnd/>
            </a:ln>
          </p:spPr>
          <p:txBody>
            <a:bodyPr/>
            <a:lstStyle/>
            <a:p>
              <a:endParaRPr lang="zh-CN" altLang="en-US"/>
            </a:p>
          </p:txBody>
        </p:sp>
        <p:sp>
          <p:nvSpPr>
            <p:cNvPr id="63" name="Freeform 126"/>
            <p:cNvSpPr>
              <a:spLocks/>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solidFill>
              <a:prstDash val="solid"/>
              <a:round/>
              <a:headEnd/>
              <a:tailEnd/>
            </a:ln>
          </p:spPr>
          <p:txBody>
            <a:bodyPr/>
            <a:lstStyle/>
            <a:p>
              <a:endParaRPr lang="zh-CN" altLang="en-US"/>
            </a:p>
          </p:txBody>
        </p:sp>
        <p:sp>
          <p:nvSpPr>
            <p:cNvPr id="64" name="Freeform 127"/>
            <p:cNvSpPr>
              <a:spLocks/>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headEnd/>
              <a:tailEnd/>
            </a:ln>
          </p:spPr>
          <p:txBody>
            <a:bodyPr/>
            <a:lstStyle/>
            <a:p>
              <a:endParaRPr lang="zh-CN" altLang="en-US"/>
            </a:p>
          </p:txBody>
        </p:sp>
        <p:sp>
          <p:nvSpPr>
            <p:cNvPr id="65" name="Freeform 128"/>
            <p:cNvSpPr>
              <a:spLocks/>
            </p:cNvSpPr>
            <p:nvPr/>
          </p:nvSpPr>
          <p:spPr bwMode="gray">
            <a:xfrm>
              <a:off x="5736953" y="5149181"/>
              <a:ext cx="192088" cy="484188"/>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solidFill>
              <a:prstDash val="solid"/>
              <a:round/>
              <a:headEnd/>
              <a:tailEnd/>
            </a:ln>
          </p:spPr>
          <p:txBody>
            <a:bodyPr/>
            <a:lstStyle/>
            <a:p>
              <a:endParaRPr lang="zh-CN" altLang="en-US"/>
            </a:p>
          </p:txBody>
        </p:sp>
        <p:sp>
          <p:nvSpPr>
            <p:cNvPr id="66" name="Freeform 127"/>
            <p:cNvSpPr>
              <a:spLocks/>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headEnd/>
              <a:tailEnd/>
            </a:ln>
          </p:spPr>
          <p:txBody>
            <a:bodyPr/>
            <a:lstStyle/>
            <a:p>
              <a:endParaRPr lang="zh-CN" altLang="en-US"/>
            </a:p>
          </p:txBody>
        </p:sp>
      </p:grpSp>
      <p:sp>
        <p:nvSpPr>
          <p:cNvPr id="67" name="Freeform 78"/>
          <p:cNvSpPr>
            <a:spLocks/>
          </p:cNvSpPr>
          <p:nvPr/>
        </p:nvSpPr>
        <p:spPr bwMode="gray">
          <a:xfrm>
            <a:off x="6310268" y="5006744"/>
            <a:ext cx="690955" cy="588081"/>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161D25"/>
          </a:solidFill>
          <a:ln w="6350">
            <a:solidFill>
              <a:schemeClr val="bg1"/>
            </a:solidFill>
            <a:prstDash val="solid"/>
            <a:round/>
            <a:headEnd/>
            <a:tailEnd/>
          </a:ln>
        </p:spPr>
        <p:txBody>
          <a:bodyPr lIns="70564" tIns="35282" rIns="70564" bIns="35282"/>
          <a:lstStyle/>
          <a:p>
            <a:endParaRPr lang="zh-CN" altLang="en-US"/>
          </a:p>
        </p:txBody>
      </p:sp>
      <p:sp>
        <p:nvSpPr>
          <p:cNvPr id="68" name="Freeform 92"/>
          <p:cNvSpPr>
            <a:spLocks/>
          </p:cNvSpPr>
          <p:nvPr/>
        </p:nvSpPr>
        <p:spPr bwMode="gray">
          <a:xfrm>
            <a:off x="6632468" y="3644357"/>
            <a:ext cx="603974" cy="4055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161D25"/>
          </a:solidFill>
          <a:ln w="6350">
            <a:solidFill>
              <a:schemeClr val="bg1"/>
            </a:solidFill>
            <a:prstDash val="solid"/>
            <a:round/>
            <a:headEnd/>
            <a:tailEnd/>
          </a:ln>
        </p:spPr>
        <p:txBody>
          <a:bodyPr lIns="70564" tIns="35282" rIns="70564" bIns="35282"/>
          <a:lstStyle/>
          <a:p>
            <a:endParaRPr lang="zh-CN" altLang="en-US"/>
          </a:p>
        </p:txBody>
      </p:sp>
      <p:sp>
        <p:nvSpPr>
          <p:cNvPr id="69" name="Freeform 100"/>
          <p:cNvSpPr>
            <a:spLocks/>
          </p:cNvSpPr>
          <p:nvPr/>
        </p:nvSpPr>
        <p:spPr bwMode="gray">
          <a:xfrm>
            <a:off x="6867687" y="3021973"/>
            <a:ext cx="526792" cy="525597"/>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161D25"/>
          </a:solidFill>
          <a:ln w="6350">
            <a:solidFill>
              <a:schemeClr val="bg1"/>
            </a:solidFill>
            <a:prstDash val="solid"/>
            <a:round/>
            <a:headEnd/>
            <a:tailEnd/>
          </a:ln>
        </p:spPr>
        <p:txBody>
          <a:bodyPr lIns="70564" tIns="35282" rIns="70564" bIns="35282"/>
          <a:lstStyle/>
          <a:p>
            <a:endParaRPr lang="zh-CN" altLang="en-US"/>
          </a:p>
        </p:txBody>
      </p:sp>
      <p:sp>
        <p:nvSpPr>
          <p:cNvPr id="70" name="Freeform 82"/>
          <p:cNvSpPr>
            <a:spLocks/>
          </p:cNvSpPr>
          <p:nvPr/>
        </p:nvSpPr>
        <p:spPr bwMode="gray">
          <a:xfrm>
            <a:off x="6996418" y="4342702"/>
            <a:ext cx="346703" cy="389603"/>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161D25"/>
          </a:solidFill>
          <a:ln w="6350">
            <a:solidFill>
              <a:schemeClr val="bg1"/>
            </a:solidFill>
            <a:prstDash val="solid"/>
            <a:round/>
            <a:headEnd/>
            <a:tailEnd/>
          </a:ln>
        </p:spPr>
        <p:txBody>
          <a:bodyPr lIns="70564" tIns="35282" rIns="70564" bIns="35282"/>
          <a:lstStyle/>
          <a:p>
            <a:endParaRPr lang="zh-CN" altLang="en-US"/>
          </a:p>
        </p:txBody>
      </p:sp>
      <p:cxnSp>
        <p:nvCxnSpPr>
          <p:cNvPr id="71" name="直接连接符 70"/>
          <p:cNvCxnSpPr/>
          <p:nvPr/>
        </p:nvCxnSpPr>
        <p:spPr>
          <a:xfrm>
            <a:off x="7331035" y="3352155"/>
            <a:ext cx="194791" cy="1917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525825" y="3543894"/>
            <a:ext cx="173763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7166308" y="3745371"/>
            <a:ext cx="194791" cy="1917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7361099" y="3937110"/>
            <a:ext cx="190235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7281770" y="4449294"/>
            <a:ext cx="244055" cy="15804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525825" y="4449293"/>
            <a:ext cx="173763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773356" y="5338152"/>
            <a:ext cx="194791" cy="1917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968147" y="5529891"/>
            <a:ext cx="229531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967414" y="3173097"/>
            <a:ext cx="1373612" cy="317474"/>
          </a:xfrm>
          <a:prstGeom prst="rect">
            <a:avLst/>
          </a:prstGeom>
        </p:spPr>
        <p:txBody>
          <a:bodyPr wrap="none" lIns="70564" tIns="35282" rIns="70564" bIns="35282">
            <a:spAutoFit/>
          </a:bodyPr>
          <a:lstStyle/>
          <a:p>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80" name="矩形 79"/>
          <p:cNvSpPr/>
          <p:nvPr/>
        </p:nvSpPr>
        <p:spPr>
          <a:xfrm>
            <a:off x="7967414" y="3617405"/>
            <a:ext cx="1373612" cy="317474"/>
          </a:xfrm>
          <a:prstGeom prst="rect">
            <a:avLst/>
          </a:prstGeom>
        </p:spPr>
        <p:txBody>
          <a:bodyPr wrap="none" lIns="70564" tIns="35282" rIns="70564" bIns="35282">
            <a:spAutoFit/>
          </a:bodyPr>
          <a:lstStyle/>
          <a:p>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81" name="矩形 80"/>
          <p:cNvSpPr/>
          <p:nvPr/>
        </p:nvSpPr>
        <p:spPr>
          <a:xfrm>
            <a:off x="7967414" y="4130964"/>
            <a:ext cx="1373612" cy="317474"/>
          </a:xfrm>
          <a:prstGeom prst="rect">
            <a:avLst/>
          </a:prstGeom>
        </p:spPr>
        <p:txBody>
          <a:bodyPr wrap="none" lIns="70564" tIns="35282" rIns="70564" bIns="35282">
            <a:spAutoFit/>
          </a:bodyPr>
          <a:lstStyle/>
          <a:p>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82" name="矩形 81"/>
          <p:cNvSpPr/>
          <p:nvPr/>
        </p:nvSpPr>
        <p:spPr>
          <a:xfrm>
            <a:off x="7967414" y="5157380"/>
            <a:ext cx="1373612" cy="317474"/>
          </a:xfrm>
          <a:prstGeom prst="rect">
            <a:avLst/>
          </a:prstGeom>
        </p:spPr>
        <p:txBody>
          <a:bodyPr wrap="none" lIns="70564" tIns="35282" rIns="70564" bIns="35282">
            <a:spAutoFit/>
          </a:bodyPr>
          <a:lstStyle/>
          <a:p>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83" name="矩形标注 82"/>
          <p:cNvSpPr/>
          <p:nvPr/>
        </p:nvSpPr>
        <p:spPr>
          <a:xfrm>
            <a:off x="9677236" y="2444917"/>
            <a:ext cx="1962586" cy="2911449"/>
          </a:xfrm>
          <a:prstGeom prst="wedgeRectCallout">
            <a:avLst>
              <a:gd name="adj1" fmla="val -79590"/>
              <a:gd name="adj2" fmla="val 32555"/>
            </a:avLst>
          </a:prstGeom>
          <a:solidFill>
            <a:srgbClr val="00B0F0"/>
          </a:solidFill>
          <a:ln w="9525">
            <a:noFill/>
            <a:round/>
            <a:headEnd/>
            <a:tailEnd/>
          </a:ln>
          <a:effectLst/>
        </p:spPr>
        <p:txBody>
          <a:bodyPr wrap="square" lIns="222250" tIns="35282" rIns="166687" bIns="35282" anchor="ctr"/>
          <a:lstStyle/>
          <a:p>
            <a:pPr>
              <a:lnSpc>
                <a:spcPct val="150000"/>
              </a:lnSpc>
            </a:pPr>
            <a:r>
              <a:rPr lang="zh-CN" altLang="en-US" sz="1100">
                <a:solidFill>
                  <a:schemeClr val="bg1"/>
                </a:solidFill>
                <a:latin typeface="微软雅黑" pitchFamily="34" charset="-122"/>
                <a:ea typeface="微软雅黑" pitchFamily="34" charset="-122"/>
                <a:cs typeface="华文黑体" pitchFamily="2"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endParaRPr lang="zh-CN" altLang="en-US" sz="1100" b="1">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1003762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58000" fill="hold" nodeType="clickEffect" p14:presetBounceEnd="58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58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58000">
                                          <p:cBhvr additive="base">
                                            <p:cTn id="13" dur="1000" fill="hold"/>
                                            <p:tgtEl>
                                              <p:spTgt spid="3"/>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grpId="0" nodeType="withEffect">
                                      <p:stCondLst>
                                        <p:cond delay="18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childTnLst>
                              </p:cTn>
                            </p:par>
                            <p:par>
                              <p:cTn id="26" fill="hold">
                                <p:stCondLst>
                                  <p:cond delay="230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par>
                                    <p:cTn id="39" presetID="10"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par>
                                    <p:cTn id="42" presetID="10" presetClass="entr" presetSubtype="0" fill="hold" nodeType="with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10"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10" presetClass="entr" presetSubtype="0"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fade">
                                          <p:cBhvr>
                                            <p:cTn id="50" dur="500"/>
                                            <p:tgtEl>
                                              <p:spTgt spid="7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childTnLst>
                              </p:cTn>
                            </p:par>
                            <p:par>
                              <p:cTn id="63" fill="hold">
                                <p:stCondLst>
                                  <p:cond delay="2800"/>
                                </p:stCondLst>
                                <p:childTnLst>
                                  <p:par>
                                    <p:cTn id="64" presetID="22" presetClass="entr" presetSubtype="8" fill="hold" grpId="0"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wipe(left)">
                                          <p:cBhvr>
                                            <p:cTn id="6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7" grpId="0" animBg="1"/>
          <p:bldP spid="68" grpId="0" animBg="1"/>
          <p:bldP spid="69" grpId="0" animBg="1"/>
          <p:bldP spid="70" grpId="0" animBg="1"/>
          <p:bldP spid="79" grpId="0"/>
          <p:bldP spid="80" grpId="0"/>
          <p:bldP spid="81" grpId="0"/>
          <p:bldP spid="82" grpId="0"/>
          <p:bldP spid="8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5800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grpId="0" nodeType="withEffect">
                                      <p:stCondLst>
                                        <p:cond delay="18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childTnLst>
                              </p:cTn>
                            </p:par>
                            <p:par>
                              <p:cTn id="26" fill="hold">
                                <p:stCondLst>
                                  <p:cond delay="230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par>
                                    <p:cTn id="39" presetID="10"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par>
                                    <p:cTn id="42" presetID="10" presetClass="entr" presetSubtype="0" fill="hold" nodeType="with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10"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10" presetClass="entr" presetSubtype="0"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fade">
                                          <p:cBhvr>
                                            <p:cTn id="50" dur="500"/>
                                            <p:tgtEl>
                                              <p:spTgt spid="7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childTnLst>
                              </p:cTn>
                            </p:par>
                            <p:par>
                              <p:cTn id="63" fill="hold">
                                <p:stCondLst>
                                  <p:cond delay="2800"/>
                                </p:stCondLst>
                                <p:childTnLst>
                                  <p:par>
                                    <p:cTn id="64" presetID="22" presetClass="entr" presetSubtype="8" fill="hold" grpId="0"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wipe(left)">
                                          <p:cBhvr>
                                            <p:cTn id="6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7" grpId="0" animBg="1"/>
          <p:bldP spid="68" grpId="0" animBg="1"/>
          <p:bldP spid="69" grpId="0" animBg="1"/>
          <p:bldP spid="70" grpId="0" animBg="1"/>
          <p:bldP spid="79" grpId="0"/>
          <p:bldP spid="80" grpId="0"/>
          <p:bldP spid="81" grpId="0"/>
          <p:bldP spid="82" grpId="0"/>
          <p:bldP spid="83"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069162" y="1298223"/>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年度工作概述</a:t>
            </a:r>
          </a:p>
        </p:txBody>
      </p:sp>
      <p:sp>
        <p:nvSpPr>
          <p:cNvPr id="41" name="TextBox 40"/>
          <p:cNvSpPr txBox="1"/>
          <p:nvPr/>
        </p:nvSpPr>
        <p:spPr>
          <a:xfrm>
            <a:off x="1069162" y="229664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工作完成情况</a:t>
            </a:r>
          </a:p>
        </p:txBody>
      </p:sp>
      <p:sp>
        <p:nvSpPr>
          <p:cNvPr id="42" name="TextBox 41"/>
          <p:cNvSpPr txBox="1"/>
          <p:nvPr/>
        </p:nvSpPr>
        <p:spPr>
          <a:xfrm>
            <a:off x="1069162" y="3295069"/>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项目成果展示</a:t>
            </a:r>
          </a:p>
        </p:txBody>
      </p:sp>
      <p:sp>
        <p:nvSpPr>
          <p:cNvPr id="43" name="TextBox 42"/>
          <p:cNvSpPr txBox="1"/>
          <p:nvPr/>
        </p:nvSpPr>
        <p:spPr>
          <a:xfrm>
            <a:off x="1069162" y="4293492"/>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工作不足之处</a:t>
            </a:r>
          </a:p>
        </p:txBody>
      </p:sp>
      <p:sp>
        <p:nvSpPr>
          <p:cNvPr id="44" name="TextBox 43"/>
          <p:cNvSpPr txBox="1"/>
          <p:nvPr/>
        </p:nvSpPr>
        <p:spPr>
          <a:xfrm>
            <a:off x="1069162" y="529191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明年工作计划</a:t>
            </a:r>
          </a:p>
        </p:txBody>
      </p:sp>
      <p:sp>
        <p:nvSpPr>
          <p:cNvPr id="45" name="TextBox 44"/>
          <p:cNvSpPr txBox="1"/>
          <p:nvPr/>
        </p:nvSpPr>
        <p:spPr>
          <a:xfrm>
            <a:off x="356555" y="985883"/>
            <a:ext cx="678006" cy="769441"/>
          </a:xfrm>
          <a:prstGeom prst="rect">
            <a:avLst/>
          </a:prstGeom>
          <a:noFill/>
        </p:spPr>
        <p:txBody>
          <a:bodyPr wrap="none" rtlCol="0">
            <a:spAutoFit/>
          </a:bodyPr>
          <a:lstStyle/>
          <a:p>
            <a:r>
              <a:rPr lang="en-US" altLang="zh-CN" sz="4400">
                <a:solidFill>
                  <a:schemeClr val="bg1"/>
                </a:solidFill>
                <a:latin typeface="Bebas" pitchFamily="2" charset="0"/>
              </a:rPr>
              <a:t>01</a:t>
            </a:r>
            <a:endParaRPr lang="zh-CN" altLang="en-US" sz="4400">
              <a:solidFill>
                <a:schemeClr val="bg1"/>
              </a:solidFill>
              <a:latin typeface="Bebas" pitchFamily="2" charset="0"/>
            </a:endParaRPr>
          </a:p>
        </p:txBody>
      </p:sp>
      <p:sp>
        <p:nvSpPr>
          <p:cNvPr id="46" name="TextBox 45"/>
          <p:cNvSpPr txBox="1"/>
          <p:nvPr/>
        </p:nvSpPr>
        <p:spPr>
          <a:xfrm>
            <a:off x="356555" y="1986705"/>
            <a:ext cx="784189" cy="769441"/>
          </a:xfrm>
          <a:prstGeom prst="rect">
            <a:avLst/>
          </a:prstGeom>
          <a:noFill/>
        </p:spPr>
        <p:txBody>
          <a:bodyPr wrap="none" rtlCol="0">
            <a:spAutoFit/>
          </a:bodyPr>
          <a:lstStyle/>
          <a:p>
            <a:r>
              <a:rPr lang="en-US" altLang="zh-CN" sz="4400">
                <a:solidFill>
                  <a:schemeClr val="bg1"/>
                </a:solidFill>
                <a:latin typeface="Bebas" pitchFamily="2" charset="0"/>
              </a:rPr>
              <a:t>02</a:t>
            </a:r>
            <a:endParaRPr lang="zh-CN" altLang="en-US" sz="4400">
              <a:solidFill>
                <a:schemeClr val="bg1"/>
              </a:solidFill>
              <a:latin typeface="Bebas" pitchFamily="2" charset="0"/>
            </a:endParaRPr>
          </a:p>
        </p:txBody>
      </p:sp>
      <p:sp>
        <p:nvSpPr>
          <p:cNvPr id="47" name="TextBox 46"/>
          <p:cNvSpPr txBox="1"/>
          <p:nvPr/>
        </p:nvSpPr>
        <p:spPr>
          <a:xfrm>
            <a:off x="356555" y="2987527"/>
            <a:ext cx="774571" cy="769441"/>
          </a:xfrm>
          <a:prstGeom prst="rect">
            <a:avLst/>
          </a:prstGeom>
          <a:noFill/>
        </p:spPr>
        <p:txBody>
          <a:bodyPr wrap="none" rtlCol="0">
            <a:spAutoFit/>
          </a:bodyPr>
          <a:lstStyle/>
          <a:p>
            <a:r>
              <a:rPr lang="en-US" altLang="zh-CN" sz="4400">
                <a:solidFill>
                  <a:schemeClr val="bg1"/>
                </a:solidFill>
                <a:latin typeface="Bebas" pitchFamily="2" charset="0"/>
              </a:rPr>
              <a:t>03</a:t>
            </a:r>
            <a:endParaRPr lang="zh-CN" altLang="en-US" sz="4400">
              <a:solidFill>
                <a:schemeClr val="bg1"/>
              </a:solidFill>
              <a:latin typeface="Bebas" pitchFamily="2" charset="0"/>
            </a:endParaRPr>
          </a:p>
        </p:txBody>
      </p:sp>
      <p:sp>
        <p:nvSpPr>
          <p:cNvPr id="48" name="TextBox 47"/>
          <p:cNvSpPr txBox="1"/>
          <p:nvPr/>
        </p:nvSpPr>
        <p:spPr>
          <a:xfrm>
            <a:off x="356555" y="3988349"/>
            <a:ext cx="787395" cy="769441"/>
          </a:xfrm>
          <a:prstGeom prst="rect">
            <a:avLst/>
          </a:prstGeom>
          <a:noFill/>
        </p:spPr>
        <p:txBody>
          <a:bodyPr wrap="none" rtlCol="0">
            <a:spAutoFit/>
          </a:bodyPr>
          <a:lstStyle/>
          <a:p>
            <a:r>
              <a:rPr lang="en-US" altLang="zh-CN" sz="4400">
                <a:solidFill>
                  <a:schemeClr val="bg1"/>
                </a:solidFill>
                <a:latin typeface="Bebas" pitchFamily="2" charset="0"/>
              </a:rPr>
              <a:t>04</a:t>
            </a:r>
            <a:endParaRPr lang="zh-CN" altLang="en-US" sz="4400">
              <a:solidFill>
                <a:schemeClr val="bg1"/>
              </a:solidFill>
              <a:latin typeface="Bebas" pitchFamily="2" charset="0"/>
            </a:endParaRPr>
          </a:p>
        </p:txBody>
      </p:sp>
      <p:sp>
        <p:nvSpPr>
          <p:cNvPr id="49" name="TextBox 48"/>
          <p:cNvSpPr txBox="1"/>
          <p:nvPr/>
        </p:nvSpPr>
        <p:spPr>
          <a:xfrm>
            <a:off x="356555" y="4989172"/>
            <a:ext cx="774186" cy="769441"/>
          </a:xfrm>
          <a:prstGeom prst="rect">
            <a:avLst/>
          </a:prstGeom>
          <a:noFill/>
        </p:spPr>
        <p:txBody>
          <a:bodyPr wrap="none" rtlCol="0">
            <a:spAutoFit/>
          </a:bodyPr>
          <a:lstStyle/>
          <a:p>
            <a:r>
              <a:rPr lang="en-US" altLang="zh-CN" sz="4400">
                <a:solidFill>
                  <a:schemeClr val="bg1"/>
                </a:solidFill>
                <a:latin typeface="Bebas" pitchFamily="2" charset="0"/>
              </a:rPr>
              <a:t>05</a:t>
            </a:r>
            <a:endParaRPr lang="zh-CN" altLang="en-US" sz="4400">
              <a:solidFill>
                <a:schemeClr val="bg1"/>
              </a:solidFill>
              <a:latin typeface="Bebas" pitchFamily="2" charset="0"/>
            </a:endParaRPr>
          </a:p>
        </p:txBody>
      </p:sp>
      <p:sp>
        <p:nvSpPr>
          <p:cNvPr id="50" name="椭圆 49"/>
          <p:cNvSpPr/>
          <p:nvPr/>
        </p:nvSpPr>
        <p:spPr>
          <a:xfrm>
            <a:off x="6496665" y="1988840"/>
            <a:ext cx="2880320" cy="2880320"/>
          </a:xfrm>
          <a:prstGeom prst="ellipse">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7151995" y="2828836"/>
            <a:ext cx="1569660" cy="1200329"/>
          </a:xfrm>
          <a:prstGeom prst="rect">
            <a:avLst/>
          </a:prstGeom>
          <a:noFill/>
        </p:spPr>
        <p:txBody>
          <a:bodyPr wrap="none" rtlCol="0">
            <a:spAutoFit/>
          </a:bodyPr>
          <a:lstStyle/>
          <a:p>
            <a:pPr algn="ctr"/>
            <a:r>
              <a:rPr lang="zh-CN" altLang="en-US" sz="5400">
                <a:solidFill>
                  <a:schemeClr val="bg1"/>
                </a:solidFill>
                <a:latin typeface="微软雅黑" pitchFamily="34" charset="-122"/>
                <a:ea typeface="微软雅黑" pitchFamily="34" charset="-122"/>
              </a:rPr>
              <a:t>目录</a:t>
            </a:r>
            <a:endParaRPr lang="en-US" altLang="zh-CN" sz="5400">
              <a:solidFill>
                <a:schemeClr val="bg1"/>
              </a:solidFill>
              <a:latin typeface="微软雅黑" pitchFamily="34" charset="-122"/>
              <a:ea typeface="微软雅黑" pitchFamily="34" charset="-122"/>
            </a:endParaRPr>
          </a:p>
          <a:p>
            <a:pPr algn="ctr"/>
            <a:r>
              <a:rPr lang="en-US" altLang="zh-CN">
                <a:solidFill>
                  <a:schemeClr val="bg1"/>
                </a:solidFill>
                <a:latin typeface="微软雅黑" pitchFamily="34" charset="-122"/>
                <a:ea typeface="微软雅黑" pitchFamily="34" charset="-122"/>
              </a:rPr>
              <a:t>contents</a:t>
            </a:r>
            <a:endParaRPr lang="zh-CN" altLang="en-US">
              <a:solidFill>
                <a:schemeClr val="bg1"/>
              </a:solidFill>
            </a:endParaRPr>
          </a:p>
        </p:txBody>
      </p:sp>
      <p:sp>
        <p:nvSpPr>
          <p:cNvPr id="52" name="矩形 51"/>
          <p:cNvSpPr/>
          <p:nvPr/>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90550" y="3031411"/>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5997832" y="3013502"/>
            <a:ext cx="3877985" cy="830997"/>
          </a:xfrm>
          <a:prstGeom prst="rect">
            <a:avLst/>
          </a:prstGeom>
          <a:noFill/>
        </p:spPr>
        <p:txBody>
          <a:bodyPr wrap="none" rtlCol="0">
            <a:spAutoFit/>
          </a:bodyPr>
          <a:lstStyle/>
          <a:p>
            <a:r>
              <a:rPr lang="zh-CN" altLang="en-US" sz="4800">
                <a:solidFill>
                  <a:srgbClr val="161D25"/>
                </a:solidFill>
                <a:latin typeface="微软雅黑" pitchFamily="34" charset="-122"/>
                <a:ea typeface="微软雅黑" pitchFamily="34" charset="-122"/>
              </a:rPr>
              <a:t>项目成果展示</a:t>
            </a:r>
          </a:p>
        </p:txBody>
      </p:sp>
    </p:spTree>
    <p:extLst>
      <p:ext uri="{BB962C8B-B14F-4D97-AF65-F5344CB8AC3E}">
        <p14:creationId xmlns:p14="http://schemas.microsoft.com/office/powerpoint/2010/main" val="17418570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14:presetBounceEnd="80000">
                                      <p:stCondLst>
                                        <p:cond delay="0"/>
                                      </p:stCondLst>
                                      <p:childTnLst>
                                        <p:animScale p14:bounceEnd="80000">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stCondLst>
                                        <p:cond delay="0"/>
                                      </p:stCondLst>
                                      <p:childTnLst>
                                        <p:animScale>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89" name="矩形 1"/>
          <p:cNvSpPr>
            <a:spLocks noChangeArrowheads="1"/>
          </p:cNvSpPr>
          <p:nvPr/>
        </p:nvSpPr>
        <p:spPr bwMode="auto">
          <a:xfrm>
            <a:off x="3707248" y="2385731"/>
            <a:ext cx="932071" cy="932414"/>
          </a:xfrm>
          <a:prstGeom prst="rect">
            <a:avLst/>
          </a:prstGeom>
          <a:solidFill>
            <a:srgbClr val="00ACF1"/>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0" name="矩形 2"/>
          <p:cNvSpPr>
            <a:spLocks noChangeArrowheads="1"/>
          </p:cNvSpPr>
          <p:nvPr/>
        </p:nvSpPr>
        <p:spPr bwMode="auto">
          <a:xfrm>
            <a:off x="4734842" y="2376423"/>
            <a:ext cx="932071" cy="932414"/>
          </a:xfrm>
          <a:prstGeom prst="rect">
            <a:avLst/>
          </a:prstGeom>
          <a:solidFill>
            <a:srgbClr val="161D25"/>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1" name="矩形 3"/>
          <p:cNvSpPr>
            <a:spLocks noChangeArrowheads="1"/>
          </p:cNvSpPr>
          <p:nvPr/>
        </p:nvSpPr>
        <p:spPr bwMode="auto">
          <a:xfrm>
            <a:off x="5762436" y="2385731"/>
            <a:ext cx="932071" cy="932414"/>
          </a:xfrm>
          <a:prstGeom prst="rect">
            <a:avLst/>
          </a:prstGeom>
          <a:solidFill>
            <a:srgbClr val="7B8294"/>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2" name="矩形 4"/>
          <p:cNvSpPr>
            <a:spLocks noChangeArrowheads="1"/>
          </p:cNvSpPr>
          <p:nvPr/>
        </p:nvSpPr>
        <p:spPr bwMode="auto">
          <a:xfrm>
            <a:off x="3707248" y="3439351"/>
            <a:ext cx="932071" cy="932414"/>
          </a:xfrm>
          <a:prstGeom prst="rect">
            <a:avLst/>
          </a:prstGeom>
          <a:solidFill>
            <a:srgbClr val="7B8294"/>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3" name="矩形 5"/>
          <p:cNvSpPr>
            <a:spLocks noChangeArrowheads="1"/>
          </p:cNvSpPr>
          <p:nvPr/>
        </p:nvSpPr>
        <p:spPr bwMode="auto">
          <a:xfrm>
            <a:off x="4734842" y="3439351"/>
            <a:ext cx="932071" cy="932414"/>
          </a:xfrm>
          <a:prstGeom prst="rect">
            <a:avLst/>
          </a:prstGeom>
          <a:solidFill>
            <a:srgbClr val="161D25"/>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4" name="矩形 6"/>
          <p:cNvSpPr>
            <a:spLocks noChangeArrowheads="1"/>
          </p:cNvSpPr>
          <p:nvPr/>
        </p:nvSpPr>
        <p:spPr bwMode="auto">
          <a:xfrm>
            <a:off x="5762436" y="3439351"/>
            <a:ext cx="932071" cy="932414"/>
          </a:xfrm>
          <a:prstGeom prst="rect">
            <a:avLst/>
          </a:prstGeom>
          <a:solidFill>
            <a:srgbClr val="161D25"/>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5" name="矩形 7"/>
          <p:cNvSpPr>
            <a:spLocks noChangeArrowheads="1"/>
          </p:cNvSpPr>
          <p:nvPr/>
        </p:nvSpPr>
        <p:spPr bwMode="auto">
          <a:xfrm>
            <a:off x="3707248" y="4467325"/>
            <a:ext cx="932071" cy="932414"/>
          </a:xfrm>
          <a:prstGeom prst="rect">
            <a:avLst/>
          </a:prstGeom>
          <a:solidFill>
            <a:srgbClr val="00ACF1"/>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6" name="矩形 8"/>
          <p:cNvSpPr>
            <a:spLocks noChangeArrowheads="1"/>
          </p:cNvSpPr>
          <p:nvPr/>
        </p:nvSpPr>
        <p:spPr bwMode="auto">
          <a:xfrm>
            <a:off x="4734842" y="4467325"/>
            <a:ext cx="932071" cy="932414"/>
          </a:xfrm>
          <a:prstGeom prst="rect">
            <a:avLst/>
          </a:prstGeom>
          <a:solidFill>
            <a:srgbClr val="7B8294"/>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7" name="矩形 9"/>
          <p:cNvSpPr>
            <a:spLocks noChangeArrowheads="1"/>
          </p:cNvSpPr>
          <p:nvPr/>
        </p:nvSpPr>
        <p:spPr bwMode="auto">
          <a:xfrm>
            <a:off x="5762436" y="4467325"/>
            <a:ext cx="932071" cy="932414"/>
          </a:xfrm>
          <a:prstGeom prst="rect">
            <a:avLst/>
          </a:prstGeom>
          <a:solidFill>
            <a:srgbClr val="7B8294"/>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pic>
        <p:nvPicPr>
          <p:cNvPr id="98"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49" y="2376423"/>
            <a:ext cx="932070" cy="94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图片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436" y="2376423"/>
            <a:ext cx="932071" cy="94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图片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4842" y="3439351"/>
            <a:ext cx="932071" cy="93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图片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249" y="4467325"/>
            <a:ext cx="932070" cy="93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图片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2435" y="4467324"/>
            <a:ext cx="932072" cy="93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线形标注 2(带强调线) 2"/>
          <p:cNvSpPr>
            <a:spLocks/>
          </p:cNvSpPr>
          <p:nvPr/>
        </p:nvSpPr>
        <p:spPr bwMode="auto">
          <a:xfrm>
            <a:off x="7744741" y="2204864"/>
            <a:ext cx="3751065" cy="495254"/>
          </a:xfrm>
          <a:prstGeom prst="accentCallout2">
            <a:avLst>
              <a:gd name="adj1" fmla="val 21366"/>
              <a:gd name="adj2" fmla="val -1991"/>
              <a:gd name="adj3" fmla="val 18745"/>
              <a:gd name="adj4" fmla="val -80296"/>
              <a:gd name="adj5" fmla="val 70583"/>
              <a:gd name="adj6" fmla="val -85856"/>
            </a:avLst>
          </a:prstGeom>
          <a:noFill/>
          <a:ln w="15875" cmpd="sng">
            <a:solidFill>
              <a:srgbClr val="00ACF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0601" tIns="35300" rIns="70601" bIns="35300" anchor="ctr"/>
          <a:lstStyle/>
          <a:p>
            <a:r>
              <a:rPr lang="zh-CN" altLang="en-US" sz="12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04" name="线形标注 2(带强调线) 3"/>
          <p:cNvSpPr>
            <a:spLocks/>
          </p:cNvSpPr>
          <p:nvPr/>
        </p:nvSpPr>
        <p:spPr bwMode="auto">
          <a:xfrm>
            <a:off x="7741505" y="2855493"/>
            <a:ext cx="3751065" cy="496873"/>
          </a:xfrm>
          <a:prstGeom prst="accentCallout2">
            <a:avLst>
              <a:gd name="adj1" fmla="val 21366"/>
              <a:gd name="adj2" fmla="val -1991"/>
              <a:gd name="adj3" fmla="val 20681"/>
              <a:gd name="adj4" fmla="val -22926"/>
              <a:gd name="adj5" fmla="val -57167"/>
              <a:gd name="adj6" fmla="val -31815"/>
            </a:avLst>
          </a:prstGeom>
          <a:noFill/>
          <a:ln w="15875" cmpd="sng">
            <a:solidFill>
              <a:srgbClr val="00ACF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0601" tIns="35300" rIns="70601" bIns="35300" anchor="ctr"/>
          <a:lstStyle/>
          <a:p>
            <a:pPr lvl="0"/>
            <a:r>
              <a:rPr lang="zh-CN" altLang="en-US" sz="12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05" name="线形标注 2(带强调线) 4"/>
          <p:cNvSpPr>
            <a:spLocks/>
          </p:cNvSpPr>
          <p:nvPr/>
        </p:nvSpPr>
        <p:spPr bwMode="auto">
          <a:xfrm>
            <a:off x="7744741" y="3507739"/>
            <a:ext cx="3751065" cy="496872"/>
          </a:xfrm>
          <a:prstGeom prst="accentCallout2">
            <a:avLst>
              <a:gd name="adj1" fmla="val 21366"/>
              <a:gd name="adj2" fmla="val -1991"/>
              <a:gd name="adj3" fmla="val 22171"/>
              <a:gd name="adj4" fmla="val -43032"/>
              <a:gd name="adj5" fmla="val 22153"/>
              <a:gd name="adj6" fmla="val -59153"/>
            </a:avLst>
          </a:prstGeom>
          <a:noFill/>
          <a:ln w="15875" cmpd="sng">
            <a:solidFill>
              <a:srgbClr val="00ACF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0601" tIns="35300" rIns="70601" bIns="35300" anchor="ctr"/>
          <a:lstStyle/>
          <a:p>
            <a:pPr lvl="0"/>
            <a:r>
              <a:rPr lang="zh-CN" altLang="en-US" sz="12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06" name="线形标注 2(带强调线) 5"/>
          <p:cNvSpPr>
            <a:spLocks/>
          </p:cNvSpPr>
          <p:nvPr/>
        </p:nvSpPr>
        <p:spPr bwMode="auto">
          <a:xfrm>
            <a:off x="7744741" y="4169696"/>
            <a:ext cx="3751065" cy="495254"/>
          </a:xfrm>
          <a:prstGeom prst="accentCallout2">
            <a:avLst>
              <a:gd name="adj1" fmla="val 48468"/>
              <a:gd name="adj2" fmla="val -2245"/>
              <a:gd name="adj3" fmla="val 47782"/>
              <a:gd name="adj4" fmla="val -82347"/>
              <a:gd name="adj5" fmla="val 82199"/>
              <a:gd name="adj6" fmla="val -85088"/>
            </a:avLst>
          </a:prstGeom>
          <a:noFill/>
          <a:ln w="15875" cmpd="sng">
            <a:solidFill>
              <a:srgbClr val="00ACF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0601" tIns="35300" rIns="70601" bIns="35300" anchor="ctr"/>
          <a:lstStyle/>
          <a:p>
            <a:pPr lvl="0"/>
            <a:r>
              <a:rPr lang="zh-CN" altLang="en-US" sz="12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07" name="线形标注 2(带强调线) 6"/>
          <p:cNvSpPr>
            <a:spLocks/>
          </p:cNvSpPr>
          <p:nvPr/>
        </p:nvSpPr>
        <p:spPr bwMode="auto">
          <a:xfrm>
            <a:off x="7744741" y="4830036"/>
            <a:ext cx="3751065" cy="496873"/>
          </a:xfrm>
          <a:prstGeom prst="accentCallout2">
            <a:avLst>
              <a:gd name="adj1" fmla="val 21366"/>
              <a:gd name="adj2" fmla="val -1991"/>
              <a:gd name="adj3" fmla="val 22616"/>
              <a:gd name="adj4" fmla="val -23181"/>
              <a:gd name="adj5" fmla="val -39750"/>
              <a:gd name="adj6" fmla="val -31556"/>
            </a:avLst>
          </a:prstGeom>
          <a:noFill/>
          <a:ln w="15875" cmpd="sng">
            <a:solidFill>
              <a:srgbClr val="00ACF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0601" tIns="35300" rIns="70601" bIns="35300" anchor="ctr"/>
          <a:lstStyle/>
          <a:p>
            <a:pPr lvl="0"/>
            <a:r>
              <a:rPr lang="zh-CN" altLang="en-US" sz="12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Tree>
    <p:extLst>
      <p:ext uri="{BB962C8B-B14F-4D97-AF65-F5344CB8AC3E}">
        <p14:creationId xmlns:p14="http://schemas.microsoft.com/office/powerpoint/2010/main" val="132901169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3" presetClass="entr" presetSubtype="528" fill="hold" grpId="0" nodeType="withEffect">
                                  <p:stCondLst>
                                    <p:cond delay="100"/>
                                  </p:stCondLst>
                                  <p:childTnLst>
                                    <p:set>
                                      <p:cBhvr>
                                        <p:cTn id="9" dur="1" fill="hold">
                                          <p:stCondLst>
                                            <p:cond delay="0"/>
                                          </p:stCondLst>
                                        </p:cTn>
                                        <p:tgtEl>
                                          <p:spTgt spid="89"/>
                                        </p:tgtEl>
                                        <p:attrNameLst>
                                          <p:attrName>style.visibility</p:attrName>
                                        </p:attrNameLst>
                                      </p:cBhvr>
                                      <p:to>
                                        <p:strVal val="visible"/>
                                      </p:to>
                                    </p:set>
                                    <p:anim calcmode="lin" valueType="num">
                                      <p:cBhvr>
                                        <p:cTn id="10" dur="300" fill="hold"/>
                                        <p:tgtEl>
                                          <p:spTgt spid="89"/>
                                        </p:tgtEl>
                                        <p:attrNameLst>
                                          <p:attrName>ppt_w</p:attrName>
                                        </p:attrNameLst>
                                      </p:cBhvr>
                                      <p:tavLst>
                                        <p:tav tm="0">
                                          <p:val>
                                            <p:fltVal val="0"/>
                                          </p:val>
                                        </p:tav>
                                        <p:tav tm="100000">
                                          <p:val>
                                            <p:strVal val="#ppt_w"/>
                                          </p:val>
                                        </p:tav>
                                      </p:tavLst>
                                    </p:anim>
                                    <p:anim calcmode="lin" valueType="num">
                                      <p:cBhvr>
                                        <p:cTn id="11" dur="300" fill="hold"/>
                                        <p:tgtEl>
                                          <p:spTgt spid="89"/>
                                        </p:tgtEl>
                                        <p:attrNameLst>
                                          <p:attrName>ppt_h</p:attrName>
                                        </p:attrNameLst>
                                      </p:cBhvr>
                                      <p:tavLst>
                                        <p:tav tm="0">
                                          <p:val>
                                            <p:fltVal val="0"/>
                                          </p:val>
                                        </p:tav>
                                        <p:tav tm="100000">
                                          <p:val>
                                            <p:strVal val="#ppt_h"/>
                                          </p:val>
                                        </p:tav>
                                      </p:tavLst>
                                    </p:anim>
                                    <p:anim calcmode="lin" valueType="num">
                                      <p:cBhvr>
                                        <p:cTn id="12" dur="300" fill="hold"/>
                                        <p:tgtEl>
                                          <p:spTgt spid="89"/>
                                        </p:tgtEl>
                                        <p:attrNameLst>
                                          <p:attrName>ppt_x</p:attrName>
                                        </p:attrNameLst>
                                      </p:cBhvr>
                                      <p:tavLst>
                                        <p:tav tm="0">
                                          <p:val>
                                            <p:fltVal val="0.5"/>
                                          </p:val>
                                        </p:tav>
                                        <p:tav tm="100000">
                                          <p:val>
                                            <p:strVal val="#ppt_x"/>
                                          </p:val>
                                        </p:tav>
                                      </p:tavLst>
                                    </p:anim>
                                    <p:anim calcmode="lin" valueType="num">
                                      <p:cBhvr>
                                        <p:cTn id="13" dur="300" fill="hold"/>
                                        <p:tgtEl>
                                          <p:spTgt spid="89"/>
                                        </p:tgtEl>
                                        <p:attrNameLst>
                                          <p:attrName>ppt_y</p:attrName>
                                        </p:attrNameLst>
                                      </p:cBhvr>
                                      <p:tavLst>
                                        <p:tav tm="0">
                                          <p:val>
                                            <p:fltVal val="0.5"/>
                                          </p:val>
                                        </p:tav>
                                        <p:tav tm="100000">
                                          <p:val>
                                            <p:strVal val="#ppt_y"/>
                                          </p:val>
                                        </p:tav>
                                      </p:tavLst>
                                    </p:anim>
                                  </p:childTnLst>
                                </p:cTn>
                              </p:par>
                              <p:par>
                                <p:cTn id="14" presetID="26" presetClass="emph" presetSubtype="0" fill="hold" grpId="1" nodeType="withEffect">
                                  <p:stCondLst>
                                    <p:cond delay="400"/>
                                  </p:stCondLst>
                                  <p:childTnLst>
                                    <p:animEffect transition="out" filter="fade">
                                      <p:cBhvr>
                                        <p:cTn id="15" dur="300" tmFilter="0, 0; .2, .5; .8, .5; 1, 0"/>
                                        <p:tgtEl>
                                          <p:spTgt spid="89"/>
                                        </p:tgtEl>
                                      </p:cBhvr>
                                    </p:animEffect>
                                    <p:animScale>
                                      <p:cBhvr>
                                        <p:cTn id="16" dur="150" autoRev="1" fill="hold"/>
                                        <p:tgtEl>
                                          <p:spTgt spid="89"/>
                                        </p:tgtEl>
                                      </p:cBhvr>
                                      <p:by x="105000" y="105000"/>
                                    </p:animScale>
                                  </p:childTnLst>
                                </p:cTn>
                              </p:par>
                              <p:par>
                                <p:cTn id="17" presetID="23" presetClass="entr" presetSubtype="528" fill="hold" grpId="0" nodeType="withEffect">
                                  <p:stCondLst>
                                    <p:cond delay="200"/>
                                  </p:stCondLst>
                                  <p:childTnLst>
                                    <p:set>
                                      <p:cBhvr>
                                        <p:cTn id="18" dur="1" fill="hold">
                                          <p:stCondLst>
                                            <p:cond delay="0"/>
                                          </p:stCondLst>
                                        </p:cTn>
                                        <p:tgtEl>
                                          <p:spTgt spid="90"/>
                                        </p:tgtEl>
                                        <p:attrNameLst>
                                          <p:attrName>style.visibility</p:attrName>
                                        </p:attrNameLst>
                                      </p:cBhvr>
                                      <p:to>
                                        <p:strVal val="visible"/>
                                      </p:to>
                                    </p:set>
                                    <p:anim calcmode="lin" valueType="num">
                                      <p:cBhvr>
                                        <p:cTn id="19" dur="300" fill="hold"/>
                                        <p:tgtEl>
                                          <p:spTgt spid="90"/>
                                        </p:tgtEl>
                                        <p:attrNameLst>
                                          <p:attrName>ppt_w</p:attrName>
                                        </p:attrNameLst>
                                      </p:cBhvr>
                                      <p:tavLst>
                                        <p:tav tm="0">
                                          <p:val>
                                            <p:fltVal val="0"/>
                                          </p:val>
                                        </p:tav>
                                        <p:tav tm="100000">
                                          <p:val>
                                            <p:strVal val="#ppt_w"/>
                                          </p:val>
                                        </p:tav>
                                      </p:tavLst>
                                    </p:anim>
                                    <p:anim calcmode="lin" valueType="num">
                                      <p:cBhvr>
                                        <p:cTn id="20" dur="300" fill="hold"/>
                                        <p:tgtEl>
                                          <p:spTgt spid="90"/>
                                        </p:tgtEl>
                                        <p:attrNameLst>
                                          <p:attrName>ppt_h</p:attrName>
                                        </p:attrNameLst>
                                      </p:cBhvr>
                                      <p:tavLst>
                                        <p:tav tm="0">
                                          <p:val>
                                            <p:fltVal val="0"/>
                                          </p:val>
                                        </p:tav>
                                        <p:tav tm="100000">
                                          <p:val>
                                            <p:strVal val="#ppt_h"/>
                                          </p:val>
                                        </p:tav>
                                      </p:tavLst>
                                    </p:anim>
                                    <p:anim calcmode="lin" valueType="num">
                                      <p:cBhvr>
                                        <p:cTn id="21" dur="300" fill="hold"/>
                                        <p:tgtEl>
                                          <p:spTgt spid="90"/>
                                        </p:tgtEl>
                                        <p:attrNameLst>
                                          <p:attrName>ppt_x</p:attrName>
                                        </p:attrNameLst>
                                      </p:cBhvr>
                                      <p:tavLst>
                                        <p:tav tm="0">
                                          <p:val>
                                            <p:fltVal val="0.5"/>
                                          </p:val>
                                        </p:tav>
                                        <p:tav tm="100000">
                                          <p:val>
                                            <p:strVal val="#ppt_x"/>
                                          </p:val>
                                        </p:tav>
                                      </p:tavLst>
                                    </p:anim>
                                    <p:anim calcmode="lin" valueType="num">
                                      <p:cBhvr>
                                        <p:cTn id="22" dur="300" fill="hold"/>
                                        <p:tgtEl>
                                          <p:spTgt spid="90"/>
                                        </p:tgtEl>
                                        <p:attrNameLst>
                                          <p:attrName>ppt_y</p:attrName>
                                        </p:attrNameLst>
                                      </p:cBhvr>
                                      <p:tavLst>
                                        <p:tav tm="0">
                                          <p:val>
                                            <p:fltVal val="0.5"/>
                                          </p:val>
                                        </p:tav>
                                        <p:tav tm="100000">
                                          <p:val>
                                            <p:strVal val="#ppt_y"/>
                                          </p:val>
                                        </p:tav>
                                      </p:tavLst>
                                    </p:anim>
                                  </p:childTnLst>
                                </p:cTn>
                              </p:par>
                              <p:par>
                                <p:cTn id="23" presetID="26" presetClass="emph" presetSubtype="0" fill="hold" grpId="1" nodeType="withEffect">
                                  <p:stCondLst>
                                    <p:cond delay="500"/>
                                  </p:stCondLst>
                                  <p:childTnLst>
                                    <p:animEffect transition="out" filter="fade">
                                      <p:cBhvr>
                                        <p:cTn id="24" dur="300" tmFilter="0, 0; .2, .5; .8, .5; 1, 0"/>
                                        <p:tgtEl>
                                          <p:spTgt spid="90"/>
                                        </p:tgtEl>
                                      </p:cBhvr>
                                    </p:animEffect>
                                    <p:animScale>
                                      <p:cBhvr>
                                        <p:cTn id="25" dur="150" autoRev="1" fill="hold"/>
                                        <p:tgtEl>
                                          <p:spTgt spid="90"/>
                                        </p:tgtEl>
                                      </p:cBhvr>
                                      <p:by x="105000" y="105000"/>
                                    </p:animScale>
                                  </p:childTnLst>
                                </p:cTn>
                              </p:par>
                              <p:par>
                                <p:cTn id="26" presetID="23" presetClass="entr" presetSubtype="528" fill="hold" grpId="0" nodeType="withEffect">
                                  <p:stCondLst>
                                    <p:cond delay="300"/>
                                  </p:stCondLst>
                                  <p:childTnLst>
                                    <p:set>
                                      <p:cBhvr>
                                        <p:cTn id="27" dur="1" fill="hold">
                                          <p:stCondLst>
                                            <p:cond delay="0"/>
                                          </p:stCondLst>
                                        </p:cTn>
                                        <p:tgtEl>
                                          <p:spTgt spid="91"/>
                                        </p:tgtEl>
                                        <p:attrNameLst>
                                          <p:attrName>style.visibility</p:attrName>
                                        </p:attrNameLst>
                                      </p:cBhvr>
                                      <p:to>
                                        <p:strVal val="visible"/>
                                      </p:to>
                                    </p:set>
                                    <p:anim calcmode="lin" valueType="num">
                                      <p:cBhvr>
                                        <p:cTn id="28" dur="300" fill="hold"/>
                                        <p:tgtEl>
                                          <p:spTgt spid="91"/>
                                        </p:tgtEl>
                                        <p:attrNameLst>
                                          <p:attrName>ppt_w</p:attrName>
                                        </p:attrNameLst>
                                      </p:cBhvr>
                                      <p:tavLst>
                                        <p:tav tm="0">
                                          <p:val>
                                            <p:fltVal val="0"/>
                                          </p:val>
                                        </p:tav>
                                        <p:tav tm="100000">
                                          <p:val>
                                            <p:strVal val="#ppt_w"/>
                                          </p:val>
                                        </p:tav>
                                      </p:tavLst>
                                    </p:anim>
                                    <p:anim calcmode="lin" valueType="num">
                                      <p:cBhvr>
                                        <p:cTn id="29" dur="300" fill="hold"/>
                                        <p:tgtEl>
                                          <p:spTgt spid="91"/>
                                        </p:tgtEl>
                                        <p:attrNameLst>
                                          <p:attrName>ppt_h</p:attrName>
                                        </p:attrNameLst>
                                      </p:cBhvr>
                                      <p:tavLst>
                                        <p:tav tm="0">
                                          <p:val>
                                            <p:fltVal val="0"/>
                                          </p:val>
                                        </p:tav>
                                        <p:tav tm="100000">
                                          <p:val>
                                            <p:strVal val="#ppt_h"/>
                                          </p:val>
                                        </p:tav>
                                      </p:tavLst>
                                    </p:anim>
                                    <p:anim calcmode="lin" valueType="num">
                                      <p:cBhvr>
                                        <p:cTn id="30" dur="300" fill="hold"/>
                                        <p:tgtEl>
                                          <p:spTgt spid="91"/>
                                        </p:tgtEl>
                                        <p:attrNameLst>
                                          <p:attrName>ppt_x</p:attrName>
                                        </p:attrNameLst>
                                      </p:cBhvr>
                                      <p:tavLst>
                                        <p:tav tm="0">
                                          <p:val>
                                            <p:fltVal val="0.5"/>
                                          </p:val>
                                        </p:tav>
                                        <p:tav tm="100000">
                                          <p:val>
                                            <p:strVal val="#ppt_x"/>
                                          </p:val>
                                        </p:tav>
                                      </p:tavLst>
                                    </p:anim>
                                    <p:anim calcmode="lin" valueType="num">
                                      <p:cBhvr>
                                        <p:cTn id="31" dur="300" fill="hold"/>
                                        <p:tgtEl>
                                          <p:spTgt spid="91"/>
                                        </p:tgtEl>
                                        <p:attrNameLst>
                                          <p:attrName>ppt_y</p:attrName>
                                        </p:attrNameLst>
                                      </p:cBhvr>
                                      <p:tavLst>
                                        <p:tav tm="0">
                                          <p:val>
                                            <p:fltVal val="0.5"/>
                                          </p:val>
                                        </p:tav>
                                        <p:tav tm="100000">
                                          <p:val>
                                            <p:strVal val="#ppt_y"/>
                                          </p:val>
                                        </p:tav>
                                      </p:tavLst>
                                    </p:anim>
                                  </p:childTnLst>
                                </p:cTn>
                              </p:par>
                              <p:par>
                                <p:cTn id="32" presetID="26" presetClass="emph" presetSubtype="0" fill="hold" grpId="1" nodeType="withEffect">
                                  <p:stCondLst>
                                    <p:cond delay="600"/>
                                  </p:stCondLst>
                                  <p:childTnLst>
                                    <p:animEffect transition="out" filter="fade">
                                      <p:cBhvr>
                                        <p:cTn id="33" dur="300" tmFilter="0, 0; .2, .5; .8, .5; 1, 0"/>
                                        <p:tgtEl>
                                          <p:spTgt spid="91"/>
                                        </p:tgtEl>
                                      </p:cBhvr>
                                    </p:animEffect>
                                    <p:animScale>
                                      <p:cBhvr>
                                        <p:cTn id="34" dur="150" autoRev="1" fill="hold"/>
                                        <p:tgtEl>
                                          <p:spTgt spid="91"/>
                                        </p:tgtEl>
                                      </p:cBhvr>
                                      <p:by x="105000" y="105000"/>
                                    </p:animScale>
                                  </p:childTnLst>
                                </p:cTn>
                              </p:par>
                              <p:par>
                                <p:cTn id="35" presetID="23" presetClass="entr" presetSubtype="528" fill="hold" grpId="0" nodeType="withEffect">
                                  <p:stCondLst>
                                    <p:cond delay="400"/>
                                  </p:stCondLst>
                                  <p:childTnLst>
                                    <p:set>
                                      <p:cBhvr>
                                        <p:cTn id="36" dur="1" fill="hold">
                                          <p:stCondLst>
                                            <p:cond delay="0"/>
                                          </p:stCondLst>
                                        </p:cTn>
                                        <p:tgtEl>
                                          <p:spTgt spid="92"/>
                                        </p:tgtEl>
                                        <p:attrNameLst>
                                          <p:attrName>style.visibility</p:attrName>
                                        </p:attrNameLst>
                                      </p:cBhvr>
                                      <p:to>
                                        <p:strVal val="visible"/>
                                      </p:to>
                                    </p:set>
                                    <p:anim calcmode="lin" valueType="num">
                                      <p:cBhvr>
                                        <p:cTn id="37" dur="300" fill="hold"/>
                                        <p:tgtEl>
                                          <p:spTgt spid="92"/>
                                        </p:tgtEl>
                                        <p:attrNameLst>
                                          <p:attrName>ppt_w</p:attrName>
                                        </p:attrNameLst>
                                      </p:cBhvr>
                                      <p:tavLst>
                                        <p:tav tm="0">
                                          <p:val>
                                            <p:fltVal val="0"/>
                                          </p:val>
                                        </p:tav>
                                        <p:tav tm="100000">
                                          <p:val>
                                            <p:strVal val="#ppt_w"/>
                                          </p:val>
                                        </p:tav>
                                      </p:tavLst>
                                    </p:anim>
                                    <p:anim calcmode="lin" valueType="num">
                                      <p:cBhvr>
                                        <p:cTn id="38" dur="300" fill="hold"/>
                                        <p:tgtEl>
                                          <p:spTgt spid="92"/>
                                        </p:tgtEl>
                                        <p:attrNameLst>
                                          <p:attrName>ppt_h</p:attrName>
                                        </p:attrNameLst>
                                      </p:cBhvr>
                                      <p:tavLst>
                                        <p:tav tm="0">
                                          <p:val>
                                            <p:fltVal val="0"/>
                                          </p:val>
                                        </p:tav>
                                        <p:tav tm="100000">
                                          <p:val>
                                            <p:strVal val="#ppt_h"/>
                                          </p:val>
                                        </p:tav>
                                      </p:tavLst>
                                    </p:anim>
                                    <p:anim calcmode="lin" valueType="num">
                                      <p:cBhvr>
                                        <p:cTn id="39" dur="300" fill="hold"/>
                                        <p:tgtEl>
                                          <p:spTgt spid="92"/>
                                        </p:tgtEl>
                                        <p:attrNameLst>
                                          <p:attrName>ppt_x</p:attrName>
                                        </p:attrNameLst>
                                      </p:cBhvr>
                                      <p:tavLst>
                                        <p:tav tm="0">
                                          <p:val>
                                            <p:fltVal val="0.5"/>
                                          </p:val>
                                        </p:tav>
                                        <p:tav tm="100000">
                                          <p:val>
                                            <p:strVal val="#ppt_x"/>
                                          </p:val>
                                        </p:tav>
                                      </p:tavLst>
                                    </p:anim>
                                    <p:anim calcmode="lin" valueType="num">
                                      <p:cBhvr>
                                        <p:cTn id="40" dur="300" fill="hold"/>
                                        <p:tgtEl>
                                          <p:spTgt spid="92"/>
                                        </p:tgtEl>
                                        <p:attrNameLst>
                                          <p:attrName>ppt_y</p:attrName>
                                        </p:attrNameLst>
                                      </p:cBhvr>
                                      <p:tavLst>
                                        <p:tav tm="0">
                                          <p:val>
                                            <p:fltVal val="0.5"/>
                                          </p:val>
                                        </p:tav>
                                        <p:tav tm="100000">
                                          <p:val>
                                            <p:strVal val="#ppt_y"/>
                                          </p:val>
                                        </p:tav>
                                      </p:tavLst>
                                    </p:anim>
                                  </p:childTnLst>
                                </p:cTn>
                              </p:par>
                              <p:par>
                                <p:cTn id="41" presetID="26" presetClass="emph" presetSubtype="0" fill="hold" grpId="1" nodeType="withEffect">
                                  <p:stCondLst>
                                    <p:cond delay="700"/>
                                  </p:stCondLst>
                                  <p:childTnLst>
                                    <p:animEffect transition="out" filter="fade">
                                      <p:cBhvr>
                                        <p:cTn id="42" dur="300" tmFilter="0, 0; .2, .5; .8, .5; 1, 0"/>
                                        <p:tgtEl>
                                          <p:spTgt spid="92"/>
                                        </p:tgtEl>
                                      </p:cBhvr>
                                    </p:animEffect>
                                    <p:animScale>
                                      <p:cBhvr>
                                        <p:cTn id="43" dur="150" autoRev="1" fill="hold"/>
                                        <p:tgtEl>
                                          <p:spTgt spid="92"/>
                                        </p:tgtEl>
                                      </p:cBhvr>
                                      <p:by x="105000" y="105000"/>
                                    </p:animScale>
                                  </p:childTnLst>
                                </p:cTn>
                              </p:par>
                              <p:par>
                                <p:cTn id="44" presetID="23" presetClass="entr" presetSubtype="528" fill="hold" grpId="0" nodeType="withEffect">
                                  <p:stCondLst>
                                    <p:cond delay="500"/>
                                  </p:stCondLst>
                                  <p:childTnLst>
                                    <p:set>
                                      <p:cBhvr>
                                        <p:cTn id="45" dur="1" fill="hold">
                                          <p:stCondLst>
                                            <p:cond delay="0"/>
                                          </p:stCondLst>
                                        </p:cTn>
                                        <p:tgtEl>
                                          <p:spTgt spid="93"/>
                                        </p:tgtEl>
                                        <p:attrNameLst>
                                          <p:attrName>style.visibility</p:attrName>
                                        </p:attrNameLst>
                                      </p:cBhvr>
                                      <p:to>
                                        <p:strVal val="visible"/>
                                      </p:to>
                                    </p:set>
                                    <p:anim calcmode="lin" valueType="num">
                                      <p:cBhvr>
                                        <p:cTn id="46" dur="300" fill="hold"/>
                                        <p:tgtEl>
                                          <p:spTgt spid="93"/>
                                        </p:tgtEl>
                                        <p:attrNameLst>
                                          <p:attrName>ppt_w</p:attrName>
                                        </p:attrNameLst>
                                      </p:cBhvr>
                                      <p:tavLst>
                                        <p:tav tm="0">
                                          <p:val>
                                            <p:fltVal val="0"/>
                                          </p:val>
                                        </p:tav>
                                        <p:tav tm="100000">
                                          <p:val>
                                            <p:strVal val="#ppt_w"/>
                                          </p:val>
                                        </p:tav>
                                      </p:tavLst>
                                    </p:anim>
                                    <p:anim calcmode="lin" valueType="num">
                                      <p:cBhvr>
                                        <p:cTn id="47" dur="300" fill="hold"/>
                                        <p:tgtEl>
                                          <p:spTgt spid="93"/>
                                        </p:tgtEl>
                                        <p:attrNameLst>
                                          <p:attrName>ppt_h</p:attrName>
                                        </p:attrNameLst>
                                      </p:cBhvr>
                                      <p:tavLst>
                                        <p:tav tm="0">
                                          <p:val>
                                            <p:fltVal val="0"/>
                                          </p:val>
                                        </p:tav>
                                        <p:tav tm="100000">
                                          <p:val>
                                            <p:strVal val="#ppt_h"/>
                                          </p:val>
                                        </p:tav>
                                      </p:tavLst>
                                    </p:anim>
                                    <p:anim calcmode="lin" valueType="num">
                                      <p:cBhvr>
                                        <p:cTn id="48" dur="300" fill="hold"/>
                                        <p:tgtEl>
                                          <p:spTgt spid="93"/>
                                        </p:tgtEl>
                                        <p:attrNameLst>
                                          <p:attrName>ppt_x</p:attrName>
                                        </p:attrNameLst>
                                      </p:cBhvr>
                                      <p:tavLst>
                                        <p:tav tm="0">
                                          <p:val>
                                            <p:fltVal val="0.5"/>
                                          </p:val>
                                        </p:tav>
                                        <p:tav tm="100000">
                                          <p:val>
                                            <p:strVal val="#ppt_x"/>
                                          </p:val>
                                        </p:tav>
                                      </p:tavLst>
                                    </p:anim>
                                    <p:anim calcmode="lin" valueType="num">
                                      <p:cBhvr>
                                        <p:cTn id="49" dur="300" fill="hold"/>
                                        <p:tgtEl>
                                          <p:spTgt spid="93"/>
                                        </p:tgtEl>
                                        <p:attrNameLst>
                                          <p:attrName>ppt_y</p:attrName>
                                        </p:attrNameLst>
                                      </p:cBhvr>
                                      <p:tavLst>
                                        <p:tav tm="0">
                                          <p:val>
                                            <p:fltVal val="0.5"/>
                                          </p:val>
                                        </p:tav>
                                        <p:tav tm="100000">
                                          <p:val>
                                            <p:strVal val="#ppt_y"/>
                                          </p:val>
                                        </p:tav>
                                      </p:tavLst>
                                    </p:anim>
                                  </p:childTnLst>
                                </p:cTn>
                              </p:par>
                              <p:par>
                                <p:cTn id="50" presetID="26" presetClass="emph" presetSubtype="0" fill="hold" grpId="1" nodeType="withEffect">
                                  <p:stCondLst>
                                    <p:cond delay="800"/>
                                  </p:stCondLst>
                                  <p:childTnLst>
                                    <p:animEffect transition="out" filter="fade">
                                      <p:cBhvr>
                                        <p:cTn id="51" dur="300" tmFilter="0, 0; .2, .5; .8, .5; 1, 0"/>
                                        <p:tgtEl>
                                          <p:spTgt spid="93"/>
                                        </p:tgtEl>
                                      </p:cBhvr>
                                    </p:animEffect>
                                    <p:animScale>
                                      <p:cBhvr>
                                        <p:cTn id="52" dur="150" autoRev="1" fill="hold"/>
                                        <p:tgtEl>
                                          <p:spTgt spid="93"/>
                                        </p:tgtEl>
                                      </p:cBhvr>
                                      <p:by x="105000" y="105000"/>
                                    </p:animScale>
                                  </p:childTnLst>
                                </p:cTn>
                              </p:par>
                              <p:par>
                                <p:cTn id="53" presetID="23" presetClass="entr" presetSubtype="528" fill="hold" grpId="0" nodeType="withEffect">
                                  <p:stCondLst>
                                    <p:cond delay="600"/>
                                  </p:stCondLst>
                                  <p:childTnLst>
                                    <p:set>
                                      <p:cBhvr>
                                        <p:cTn id="54" dur="1" fill="hold">
                                          <p:stCondLst>
                                            <p:cond delay="0"/>
                                          </p:stCondLst>
                                        </p:cTn>
                                        <p:tgtEl>
                                          <p:spTgt spid="94"/>
                                        </p:tgtEl>
                                        <p:attrNameLst>
                                          <p:attrName>style.visibility</p:attrName>
                                        </p:attrNameLst>
                                      </p:cBhvr>
                                      <p:to>
                                        <p:strVal val="visible"/>
                                      </p:to>
                                    </p:set>
                                    <p:anim calcmode="lin" valueType="num">
                                      <p:cBhvr>
                                        <p:cTn id="55" dur="300" fill="hold"/>
                                        <p:tgtEl>
                                          <p:spTgt spid="94"/>
                                        </p:tgtEl>
                                        <p:attrNameLst>
                                          <p:attrName>ppt_w</p:attrName>
                                        </p:attrNameLst>
                                      </p:cBhvr>
                                      <p:tavLst>
                                        <p:tav tm="0">
                                          <p:val>
                                            <p:fltVal val="0"/>
                                          </p:val>
                                        </p:tav>
                                        <p:tav tm="100000">
                                          <p:val>
                                            <p:strVal val="#ppt_w"/>
                                          </p:val>
                                        </p:tav>
                                      </p:tavLst>
                                    </p:anim>
                                    <p:anim calcmode="lin" valueType="num">
                                      <p:cBhvr>
                                        <p:cTn id="56" dur="300" fill="hold"/>
                                        <p:tgtEl>
                                          <p:spTgt spid="94"/>
                                        </p:tgtEl>
                                        <p:attrNameLst>
                                          <p:attrName>ppt_h</p:attrName>
                                        </p:attrNameLst>
                                      </p:cBhvr>
                                      <p:tavLst>
                                        <p:tav tm="0">
                                          <p:val>
                                            <p:fltVal val="0"/>
                                          </p:val>
                                        </p:tav>
                                        <p:tav tm="100000">
                                          <p:val>
                                            <p:strVal val="#ppt_h"/>
                                          </p:val>
                                        </p:tav>
                                      </p:tavLst>
                                    </p:anim>
                                    <p:anim calcmode="lin" valueType="num">
                                      <p:cBhvr>
                                        <p:cTn id="57" dur="300" fill="hold"/>
                                        <p:tgtEl>
                                          <p:spTgt spid="94"/>
                                        </p:tgtEl>
                                        <p:attrNameLst>
                                          <p:attrName>ppt_x</p:attrName>
                                        </p:attrNameLst>
                                      </p:cBhvr>
                                      <p:tavLst>
                                        <p:tav tm="0">
                                          <p:val>
                                            <p:fltVal val="0.5"/>
                                          </p:val>
                                        </p:tav>
                                        <p:tav tm="100000">
                                          <p:val>
                                            <p:strVal val="#ppt_x"/>
                                          </p:val>
                                        </p:tav>
                                      </p:tavLst>
                                    </p:anim>
                                    <p:anim calcmode="lin" valueType="num">
                                      <p:cBhvr>
                                        <p:cTn id="58" dur="300" fill="hold"/>
                                        <p:tgtEl>
                                          <p:spTgt spid="94"/>
                                        </p:tgtEl>
                                        <p:attrNameLst>
                                          <p:attrName>ppt_y</p:attrName>
                                        </p:attrNameLst>
                                      </p:cBhvr>
                                      <p:tavLst>
                                        <p:tav tm="0">
                                          <p:val>
                                            <p:fltVal val="0.5"/>
                                          </p:val>
                                        </p:tav>
                                        <p:tav tm="100000">
                                          <p:val>
                                            <p:strVal val="#ppt_y"/>
                                          </p:val>
                                        </p:tav>
                                      </p:tavLst>
                                    </p:anim>
                                  </p:childTnLst>
                                </p:cTn>
                              </p:par>
                              <p:par>
                                <p:cTn id="59" presetID="26" presetClass="emph" presetSubtype="0" fill="hold" grpId="1" nodeType="withEffect">
                                  <p:stCondLst>
                                    <p:cond delay="900"/>
                                  </p:stCondLst>
                                  <p:childTnLst>
                                    <p:animEffect transition="out" filter="fade">
                                      <p:cBhvr>
                                        <p:cTn id="60" dur="300" tmFilter="0, 0; .2, .5; .8, .5; 1, 0"/>
                                        <p:tgtEl>
                                          <p:spTgt spid="94"/>
                                        </p:tgtEl>
                                      </p:cBhvr>
                                    </p:animEffect>
                                    <p:animScale>
                                      <p:cBhvr>
                                        <p:cTn id="61" dur="150" autoRev="1" fill="hold"/>
                                        <p:tgtEl>
                                          <p:spTgt spid="94"/>
                                        </p:tgtEl>
                                      </p:cBhvr>
                                      <p:by x="105000" y="105000"/>
                                    </p:animScale>
                                  </p:childTnLst>
                                </p:cTn>
                              </p:par>
                              <p:par>
                                <p:cTn id="62" presetID="23" presetClass="entr" presetSubtype="528" fill="hold" grpId="0" nodeType="withEffect">
                                  <p:stCondLst>
                                    <p:cond delay="700"/>
                                  </p:stCondLst>
                                  <p:childTnLst>
                                    <p:set>
                                      <p:cBhvr>
                                        <p:cTn id="63" dur="1" fill="hold">
                                          <p:stCondLst>
                                            <p:cond delay="0"/>
                                          </p:stCondLst>
                                        </p:cTn>
                                        <p:tgtEl>
                                          <p:spTgt spid="95"/>
                                        </p:tgtEl>
                                        <p:attrNameLst>
                                          <p:attrName>style.visibility</p:attrName>
                                        </p:attrNameLst>
                                      </p:cBhvr>
                                      <p:to>
                                        <p:strVal val="visible"/>
                                      </p:to>
                                    </p:set>
                                    <p:anim calcmode="lin" valueType="num">
                                      <p:cBhvr>
                                        <p:cTn id="64" dur="300" fill="hold"/>
                                        <p:tgtEl>
                                          <p:spTgt spid="95"/>
                                        </p:tgtEl>
                                        <p:attrNameLst>
                                          <p:attrName>ppt_w</p:attrName>
                                        </p:attrNameLst>
                                      </p:cBhvr>
                                      <p:tavLst>
                                        <p:tav tm="0">
                                          <p:val>
                                            <p:fltVal val="0"/>
                                          </p:val>
                                        </p:tav>
                                        <p:tav tm="100000">
                                          <p:val>
                                            <p:strVal val="#ppt_w"/>
                                          </p:val>
                                        </p:tav>
                                      </p:tavLst>
                                    </p:anim>
                                    <p:anim calcmode="lin" valueType="num">
                                      <p:cBhvr>
                                        <p:cTn id="65" dur="300" fill="hold"/>
                                        <p:tgtEl>
                                          <p:spTgt spid="95"/>
                                        </p:tgtEl>
                                        <p:attrNameLst>
                                          <p:attrName>ppt_h</p:attrName>
                                        </p:attrNameLst>
                                      </p:cBhvr>
                                      <p:tavLst>
                                        <p:tav tm="0">
                                          <p:val>
                                            <p:fltVal val="0"/>
                                          </p:val>
                                        </p:tav>
                                        <p:tav tm="100000">
                                          <p:val>
                                            <p:strVal val="#ppt_h"/>
                                          </p:val>
                                        </p:tav>
                                      </p:tavLst>
                                    </p:anim>
                                    <p:anim calcmode="lin" valueType="num">
                                      <p:cBhvr>
                                        <p:cTn id="66" dur="300" fill="hold"/>
                                        <p:tgtEl>
                                          <p:spTgt spid="95"/>
                                        </p:tgtEl>
                                        <p:attrNameLst>
                                          <p:attrName>ppt_x</p:attrName>
                                        </p:attrNameLst>
                                      </p:cBhvr>
                                      <p:tavLst>
                                        <p:tav tm="0">
                                          <p:val>
                                            <p:fltVal val="0.5"/>
                                          </p:val>
                                        </p:tav>
                                        <p:tav tm="100000">
                                          <p:val>
                                            <p:strVal val="#ppt_x"/>
                                          </p:val>
                                        </p:tav>
                                      </p:tavLst>
                                    </p:anim>
                                    <p:anim calcmode="lin" valueType="num">
                                      <p:cBhvr>
                                        <p:cTn id="67" dur="300" fill="hold"/>
                                        <p:tgtEl>
                                          <p:spTgt spid="95"/>
                                        </p:tgtEl>
                                        <p:attrNameLst>
                                          <p:attrName>ppt_y</p:attrName>
                                        </p:attrNameLst>
                                      </p:cBhvr>
                                      <p:tavLst>
                                        <p:tav tm="0">
                                          <p:val>
                                            <p:fltVal val="0.5"/>
                                          </p:val>
                                        </p:tav>
                                        <p:tav tm="100000">
                                          <p:val>
                                            <p:strVal val="#ppt_y"/>
                                          </p:val>
                                        </p:tav>
                                      </p:tavLst>
                                    </p:anim>
                                  </p:childTnLst>
                                </p:cTn>
                              </p:par>
                              <p:par>
                                <p:cTn id="68" presetID="26" presetClass="emph" presetSubtype="0" fill="hold" grpId="1" nodeType="withEffect">
                                  <p:stCondLst>
                                    <p:cond delay="1000"/>
                                  </p:stCondLst>
                                  <p:childTnLst>
                                    <p:animEffect transition="out" filter="fade">
                                      <p:cBhvr>
                                        <p:cTn id="69" dur="300" tmFilter="0, 0; .2, .5; .8, .5; 1, 0"/>
                                        <p:tgtEl>
                                          <p:spTgt spid="95"/>
                                        </p:tgtEl>
                                      </p:cBhvr>
                                    </p:animEffect>
                                    <p:animScale>
                                      <p:cBhvr>
                                        <p:cTn id="70" dur="150" autoRev="1" fill="hold"/>
                                        <p:tgtEl>
                                          <p:spTgt spid="95"/>
                                        </p:tgtEl>
                                      </p:cBhvr>
                                      <p:by x="105000" y="105000"/>
                                    </p:animScale>
                                  </p:childTnLst>
                                </p:cTn>
                              </p:par>
                              <p:par>
                                <p:cTn id="71" presetID="23" presetClass="entr" presetSubtype="528" fill="hold" grpId="0" nodeType="withEffect">
                                  <p:stCondLst>
                                    <p:cond delay="800"/>
                                  </p:stCondLst>
                                  <p:childTnLst>
                                    <p:set>
                                      <p:cBhvr>
                                        <p:cTn id="72" dur="1" fill="hold">
                                          <p:stCondLst>
                                            <p:cond delay="0"/>
                                          </p:stCondLst>
                                        </p:cTn>
                                        <p:tgtEl>
                                          <p:spTgt spid="96"/>
                                        </p:tgtEl>
                                        <p:attrNameLst>
                                          <p:attrName>style.visibility</p:attrName>
                                        </p:attrNameLst>
                                      </p:cBhvr>
                                      <p:to>
                                        <p:strVal val="visible"/>
                                      </p:to>
                                    </p:set>
                                    <p:anim calcmode="lin" valueType="num">
                                      <p:cBhvr>
                                        <p:cTn id="73" dur="300" fill="hold"/>
                                        <p:tgtEl>
                                          <p:spTgt spid="96"/>
                                        </p:tgtEl>
                                        <p:attrNameLst>
                                          <p:attrName>ppt_w</p:attrName>
                                        </p:attrNameLst>
                                      </p:cBhvr>
                                      <p:tavLst>
                                        <p:tav tm="0">
                                          <p:val>
                                            <p:fltVal val="0"/>
                                          </p:val>
                                        </p:tav>
                                        <p:tav tm="100000">
                                          <p:val>
                                            <p:strVal val="#ppt_w"/>
                                          </p:val>
                                        </p:tav>
                                      </p:tavLst>
                                    </p:anim>
                                    <p:anim calcmode="lin" valueType="num">
                                      <p:cBhvr>
                                        <p:cTn id="74" dur="300" fill="hold"/>
                                        <p:tgtEl>
                                          <p:spTgt spid="96"/>
                                        </p:tgtEl>
                                        <p:attrNameLst>
                                          <p:attrName>ppt_h</p:attrName>
                                        </p:attrNameLst>
                                      </p:cBhvr>
                                      <p:tavLst>
                                        <p:tav tm="0">
                                          <p:val>
                                            <p:fltVal val="0"/>
                                          </p:val>
                                        </p:tav>
                                        <p:tav tm="100000">
                                          <p:val>
                                            <p:strVal val="#ppt_h"/>
                                          </p:val>
                                        </p:tav>
                                      </p:tavLst>
                                    </p:anim>
                                    <p:anim calcmode="lin" valueType="num">
                                      <p:cBhvr>
                                        <p:cTn id="75" dur="300" fill="hold"/>
                                        <p:tgtEl>
                                          <p:spTgt spid="96"/>
                                        </p:tgtEl>
                                        <p:attrNameLst>
                                          <p:attrName>ppt_x</p:attrName>
                                        </p:attrNameLst>
                                      </p:cBhvr>
                                      <p:tavLst>
                                        <p:tav tm="0">
                                          <p:val>
                                            <p:fltVal val="0.5"/>
                                          </p:val>
                                        </p:tav>
                                        <p:tav tm="100000">
                                          <p:val>
                                            <p:strVal val="#ppt_x"/>
                                          </p:val>
                                        </p:tav>
                                      </p:tavLst>
                                    </p:anim>
                                    <p:anim calcmode="lin" valueType="num">
                                      <p:cBhvr>
                                        <p:cTn id="76" dur="300" fill="hold"/>
                                        <p:tgtEl>
                                          <p:spTgt spid="96"/>
                                        </p:tgtEl>
                                        <p:attrNameLst>
                                          <p:attrName>ppt_y</p:attrName>
                                        </p:attrNameLst>
                                      </p:cBhvr>
                                      <p:tavLst>
                                        <p:tav tm="0">
                                          <p:val>
                                            <p:fltVal val="0.5"/>
                                          </p:val>
                                        </p:tav>
                                        <p:tav tm="100000">
                                          <p:val>
                                            <p:strVal val="#ppt_y"/>
                                          </p:val>
                                        </p:tav>
                                      </p:tavLst>
                                    </p:anim>
                                  </p:childTnLst>
                                </p:cTn>
                              </p:par>
                              <p:par>
                                <p:cTn id="77" presetID="26" presetClass="emph" presetSubtype="0" fill="hold" grpId="1" nodeType="withEffect">
                                  <p:stCondLst>
                                    <p:cond delay="1100"/>
                                  </p:stCondLst>
                                  <p:childTnLst>
                                    <p:animEffect transition="out" filter="fade">
                                      <p:cBhvr>
                                        <p:cTn id="78" dur="300" tmFilter="0, 0; .2, .5; .8, .5; 1, 0"/>
                                        <p:tgtEl>
                                          <p:spTgt spid="96"/>
                                        </p:tgtEl>
                                      </p:cBhvr>
                                    </p:animEffect>
                                    <p:animScale>
                                      <p:cBhvr>
                                        <p:cTn id="79" dur="150" autoRev="1" fill="hold"/>
                                        <p:tgtEl>
                                          <p:spTgt spid="96"/>
                                        </p:tgtEl>
                                      </p:cBhvr>
                                      <p:by x="105000" y="105000"/>
                                    </p:animScale>
                                  </p:childTnLst>
                                </p:cTn>
                              </p:par>
                              <p:par>
                                <p:cTn id="80" presetID="23" presetClass="entr" presetSubtype="528" fill="hold" grpId="0" nodeType="withEffect">
                                  <p:stCondLst>
                                    <p:cond delay="900"/>
                                  </p:stCondLst>
                                  <p:childTnLst>
                                    <p:set>
                                      <p:cBhvr>
                                        <p:cTn id="81" dur="1" fill="hold">
                                          <p:stCondLst>
                                            <p:cond delay="0"/>
                                          </p:stCondLst>
                                        </p:cTn>
                                        <p:tgtEl>
                                          <p:spTgt spid="97"/>
                                        </p:tgtEl>
                                        <p:attrNameLst>
                                          <p:attrName>style.visibility</p:attrName>
                                        </p:attrNameLst>
                                      </p:cBhvr>
                                      <p:to>
                                        <p:strVal val="visible"/>
                                      </p:to>
                                    </p:set>
                                    <p:anim calcmode="lin" valueType="num">
                                      <p:cBhvr>
                                        <p:cTn id="82" dur="300" fill="hold"/>
                                        <p:tgtEl>
                                          <p:spTgt spid="97"/>
                                        </p:tgtEl>
                                        <p:attrNameLst>
                                          <p:attrName>ppt_w</p:attrName>
                                        </p:attrNameLst>
                                      </p:cBhvr>
                                      <p:tavLst>
                                        <p:tav tm="0">
                                          <p:val>
                                            <p:fltVal val="0"/>
                                          </p:val>
                                        </p:tav>
                                        <p:tav tm="100000">
                                          <p:val>
                                            <p:strVal val="#ppt_w"/>
                                          </p:val>
                                        </p:tav>
                                      </p:tavLst>
                                    </p:anim>
                                    <p:anim calcmode="lin" valueType="num">
                                      <p:cBhvr>
                                        <p:cTn id="83" dur="300" fill="hold"/>
                                        <p:tgtEl>
                                          <p:spTgt spid="97"/>
                                        </p:tgtEl>
                                        <p:attrNameLst>
                                          <p:attrName>ppt_h</p:attrName>
                                        </p:attrNameLst>
                                      </p:cBhvr>
                                      <p:tavLst>
                                        <p:tav tm="0">
                                          <p:val>
                                            <p:fltVal val="0"/>
                                          </p:val>
                                        </p:tav>
                                        <p:tav tm="100000">
                                          <p:val>
                                            <p:strVal val="#ppt_h"/>
                                          </p:val>
                                        </p:tav>
                                      </p:tavLst>
                                    </p:anim>
                                    <p:anim calcmode="lin" valueType="num">
                                      <p:cBhvr>
                                        <p:cTn id="84" dur="300" fill="hold"/>
                                        <p:tgtEl>
                                          <p:spTgt spid="97"/>
                                        </p:tgtEl>
                                        <p:attrNameLst>
                                          <p:attrName>ppt_x</p:attrName>
                                        </p:attrNameLst>
                                      </p:cBhvr>
                                      <p:tavLst>
                                        <p:tav tm="0">
                                          <p:val>
                                            <p:fltVal val="0.5"/>
                                          </p:val>
                                        </p:tav>
                                        <p:tav tm="100000">
                                          <p:val>
                                            <p:strVal val="#ppt_x"/>
                                          </p:val>
                                        </p:tav>
                                      </p:tavLst>
                                    </p:anim>
                                    <p:anim calcmode="lin" valueType="num">
                                      <p:cBhvr>
                                        <p:cTn id="85" dur="300" fill="hold"/>
                                        <p:tgtEl>
                                          <p:spTgt spid="97"/>
                                        </p:tgtEl>
                                        <p:attrNameLst>
                                          <p:attrName>ppt_y</p:attrName>
                                        </p:attrNameLst>
                                      </p:cBhvr>
                                      <p:tavLst>
                                        <p:tav tm="0">
                                          <p:val>
                                            <p:fltVal val="0.5"/>
                                          </p:val>
                                        </p:tav>
                                        <p:tav tm="100000">
                                          <p:val>
                                            <p:strVal val="#ppt_y"/>
                                          </p:val>
                                        </p:tav>
                                      </p:tavLst>
                                    </p:anim>
                                  </p:childTnLst>
                                </p:cTn>
                              </p:par>
                              <p:par>
                                <p:cTn id="86" presetID="26" presetClass="emph" presetSubtype="0" fill="hold" grpId="1" nodeType="withEffect">
                                  <p:stCondLst>
                                    <p:cond delay="1200"/>
                                  </p:stCondLst>
                                  <p:childTnLst>
                                    <p:animEffect transition="out" filter="fade">
                                      <p:cBhvr>
                                        <p:cTn id="87" dur="300" tmFilter="0, 0; .2, .5; .8, .5; 1, 0"/>
                                        <p:tgtEl>
                                          <p:spTgt spid="97"/>
                                        </p:tgtEl>
                                      </p:cBhvr>
                                    </p:animEffect>
                                    <p:animScale>
                                      <p:cBhvr>
                                        <p:cTn id="88" dur="150" autoRev="1" fill="hold"/>
                                        <p:tgtEl>
                                          <p:spTgt spid="97"/>
                                        </p:tgtEl>
                                      </p:cBhvr>
                                      <p:by x="105000" y="105000"/>
                                    </p:animScale>
                                  </p:childTnLst>
                                </p:cTn>
                              </p:par>
                            </p:childTnLst>
                          </p:cTn>
                        </p:par>
                        <p:par>
                          <p:cTn id="89" fill="hold">
                            <p:stCondLst>
                              <p:cond delay="1500"/>
                            </p:stCondLst>
                            <p:childTnLst>
                              <p:par>
                                <p:cTn id="90" presetID="14" presetClass="entr" presetSubtype="10" fill="hold" nodeType="after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randombar(horizontal)">
                                      <p:cBhvr>
                                        <p:cTn id="92" dur="500"/>
                                        <p:tgtEl>
                                          <p:spTgt spid="98"/>
                                        </p:tgtEl>
                                      </p:cBhvr>
                                    </p:animEffect>
                                  </p:childTnLst>
                                </p:cTn>
                              </p:par>
                              <p:par>
                                <p:cTn id="93" presetID="14" presetClass="entr" presetSubtype="10" fill="hold" nodeType="withEffect">
                                  <p:stCondLst>
                                    <p:cond delay="200"/>
                                  </p:stCondLst>
                                  <p:childTnLst>
                                    <p:set>
                                      <p:cBhvr>
                                        <p:cTn id="94" dur="1" fill="hold">
                                          <p:stCondLst>
                                            <p:cond delay="0"/>
                                          </p:stCondLst>
                                        </p:cTn>
                                        <p:tgtEl>
                                          <p:spTgt spid="102"/>
                                        </p:tgtEl>
                                        <p:attrNameLst>
                                          <p:attrName>style.visibility</p:attrName>
                                        </p:attrNameLst>
                                      </p:cBhvr>
                                      <p:to>
                                        <p:strVal val="visible"/>
                                      </p:to>
                                    </p:set>
                                    <p:animEffect transition="in" filter="randombar(horizontal)">
                                      <p:cBhvr>
                                        <p:cTn id="95" dur="500"/>
                                        <p:tgtEl>
                                          <p:spTgt spid="102"/>
                                        </p:tgtEl>
                                      </p:cBhvr>
                                    </p:animEffect>
                                  </p:childTnLst>
                                </p:cTn>
                              </p:par>
                              <p:par>
                                <p:cTn id="96" presetID="14" presetClass="entr" presetSubtype="10" fill="hold" nodeType="withEffect">
                                  <p:stCondLst>
                                    <p:cond delay="400"/>
                                  </p:stCondLst>
                                  <p:childTnLst>
                                    <p:set>
                                      <p:cBhvr>
                                        <p:cTn id="97" dur="1" fill="hold">
                                          <p:stCondLst>
                                            <p:cond delay="0"/>
                                          </p:stCondLst>
                                        </p:cTn>
                                        <p:tgtEl>
                                          <p:spTgt spid="100"/>
                                        </p:tgtEl>
                                        <p:attrNameLst>
                                          <p:attrName>style.visibility</p:attrName>
                                        </p:attrNameLst>
                                      </p:cBhvr>
                                      <p:to>
                                        <p:strVal val="visible"/>
                                      </p:to>
                                    </p:set>
                                    <p:animEffect transition="in" filter="randombar(horizontal)">
                                      <p:cBhvr>
                                        <p:cTn id="98" dur="500"/>
                                        <p:tgtEl>
                                          <p:spTgt spid="100"/>
                                        </p:tgtEl>
                                      </p:cBhvr>
                                    </p:animEffect>
                                  </p:childTnLst>
                                </p:cTn>
                              </p:par>
                              <p:par>
                                <p:cTn id="99" presetID="14" presetClass="entr" presetSubtype="10" fill="hold" nodeType="withEffect">
                                  <p:stCondLst>
                                    <p:cond delay="300"/>
                                  </p:stCondLst>
                                  <p:childTnLst>
                                    <p:set>
                                      <p:cBhvr>
                                        <p:cTn id="100" dur="1" fill="hold">
                                          <p:stCondLst>
                                            <p:cond delay="0"/>
                                          </p:stCondLst>
                                        </p:cTn>
                                        <p:tgtEl>
                                          <p:spTgt spid="99"/>
                                        </p:tgtEl>
                                        <p:attrNameLst>
                                          <p:attrName>style.visibility</p:attrName>
                                        </p:attrNameLst>
                                      </p:cBhvr>
                                      <p:to>
                                        <p:strVal val="visible"/>
                                      </p:to>
                                    </p:set>
                                    <p:animEffect transition="in" filter="randombar(horizontal)">
                                      <p:cBhvr>
                                        <p:cTn id="101" dur="500"/>
                                        <p:tgtEl>
                                          <p:spTgt spid="99"/>
                                        </p:tgtEl>
                                      </p:cBhvr>
                                    </p:animEffect>
                                  </p:childTnLst>
                                </p:cTn>
                              </p:par>
                              <p:par>
                                <p:cTn id="102" presetID="14" presetClass="entr" presetSubtype="10" fill="hold" nodeType="withEffect">
                                  <p:stCondLst>
                                    <p:cond delay="500"/>
                                  </p:stCondLst>
                                  <p:childTnLst>
                                    <p:set>
                                      <p:cBhvr>
                                        <p:cTn id="103" dur="1" fill="hold">
                                          <p:stCondLst>
                                            <p:cond delay="0"/>
                                          </p:stCondLst>
                                        </p:cTn>
                                        <p:tgtEl>
                                          <p:spTgt spid="101"/>
                                        </p:tgtEl>
                                        <p:attrNameLst>
                                          <p:attrName>style.visibility</p:attrName>
                                        </p:attrNameLst>
                                      </p:cBhvr>
                                      <p:to>
                                        <p:strVal val="visible"/>
                                      </p:to>
                                    </p:set>
                                    <p:animEffect transition="in" filter="randombar(horizontal)">
                                      <p:cBhvr>
                                        <p:cTn id="104" dur="500"/>
                                        <p:tgtEl>
                                          <p:spTgt spid="101"/>
                                        </p:tgtEl>
                                      </p:cBhvr>
                                    </p:animEffect>
                                  </p:childTnLst>
                                </p:cTn>
                              </p:par>
                            </p:childTnLst>
                          </p:cTn>
                        </p:par>
                        <p:par>
                          <p:cTn id="105" fill="hold">
                            <p:stCondLst>
                              <p:cond delay="2500"/>
                            </p:stCondLst>
                            <p:childTnLst>
                              <p:par>
                                <p:cTn id="106" presetID="22" presetClass="entr" presetSubtype="8" fill="hold" grpId="0" nodeType="afterEffect">
                                  <p:stCondLst>
                                    <p:cond delay="0"/>
                                  </p:stCondLst>
                                  <p:childTnLst>
                                    <p:set>
                                      <p:cBhvr>
                                        <p:cTn id="107" dur="1" fill="hold">
                                          <p:stCondLst>
                                            <p:cond delay="0"/>
                                          </p:stCondLst>
                                        </p:cTn>
                                        <p:tgtEl>
                                          <p:spTgt spid="103"/>
                                        </p:tgtEl>
                                        <p:attrNameLst>
                                          <p:attrName>style.visibility</p:attrName>
                                        </p:attrNameLst>
                                      </p:cBhvr>
                                      <p:to>
                                        <p:strVal val="visible"/>
                                      </p:to>
                                    </p:set>
                                    <p:animEffect transition="in" filter="wipe(left)">
                                      <p:cBhvr>
                                        <p:cTn id="108" dur="1000"/>
                                        <p:tgtEl>
                                          <p:spTgt spid="103"/>
                                        </p:tgtEl>
                                      </p:cBhvr>
                                    </p:animEffect>
                                  </p:childTnLst>
                                </p:cTn>
                              </p:par>
                            </p:childTnLst>
                          </p:cTn>
                        </p:par>
                        <p:par>
                          <p:cTn id="109" fill="hold">
                            <p:stCondLst>
                              <p:cond delay="3500"/>
                            </p:stCondLst>
                            <p:childTnLst>
                              <p:par>
                                <p:cTn id="110" presetID="22" presetClass="entr" presetSubtype="8" fill="hold" grpId="0" nodeType="afterEffect">
                                  <p:stCondLst>
                                    <p:cond delay="0"/>
                                  </p:stCondLst>
                                  <p:childTnLst>
                                    <p:set>
                                      <p:cBhvr>
                                        <p:cTn id="111" dur="1" fill="hold">
                                          <p:stCondLst>
                                            <p:cond delay="0"/>
                                          </p:stCondLst>
                                        </p:cTn>
                                        <p:tgtEl>
                                          <p:spTgt spid="104"/>
                                        </p:tgtEl>
                                        <p:attrNameLst>
                                          <p:attrName>style.visibility</p:attrName>
                                        </p:attrNameLst>
                                      </p:cBhvr>
                                      <p:to>
                                        <p:strVal val="visible"/>
                                      </p:to>
                                    </p:set>
                                    <p:animEffect transition="in" filter="wipe(left)">
                                      <p:cBhvr>
                                        <p:cTn id="112" dur="1000"/>
                                        <p:tgtEl>
                                          <p:spTgt spid="104"/>
                                        </p:tgtEl>
                                      </p:cBhvr>
                                    </p:animEffect>
                                  </p:childTnLst>
                                </p:cTn>
                              </p:par>
                            </p:childTnLst>
                          </p:cTn>
                        </p:par>
                        <p:par>
                          <p:cTn id="113" fill="hold">
                            <p:stCondLst>
                              <p:cond delay="4500"/>
                            </p:stCondLst>
                            <p:childTnLst>
                              <p:par>
                                <p:cTn id="114" presetID="22" presetClass="entr" presetSubtype="8" fill="hold" grpId="0" nodeType="afterEffect">
                                  <p:stCondLst>
                                    <p:cond delay="0"/>
                                  </p:stCondLst>
                                  <p:childTnLst>
                                    <p:set>
                                      <p:cBhvr>
                                        <p:cTn id="115" dur="1" fill="hold">
                                          <p:stCondLst>
                                            <p:cond delay="0"/>
                                          </p:stCondLst>
                                        </p:cTn>
                                        <p:tgtEl>
                                          <p:spTgt spid="105"/>
                                        </p:tgtEl>
                                        <p:attrNameLst>
                                          <p:attrName>style.visibility</p:attrName>
                                        </p:attrNameLst>
                                      </p:cBhvr>
                                      <p:to>
                                        <p:strVal val="visible"/>
                                      </p:to>
                                    </p:set>
                                    <p:animEffect transition="in" filter="wipe(left)">
                                      <p:cBhvr>
                                        <p:cTn id="116" dur="1000"/>
                                        <p:tgtEl>
                                          <p:spTgt spid="105"/>
                                        </p:tgtEl>
                                      </p:cBhvr>
                                    </p:animEffect>
                                  </p:childTnLst>
                                </p:cTn>
                              </p:par>
                            </p:childTnLst>
                          </p:cTn>
                        </p:par>
                        <p:par>
                          <p:cTn id="117" fill="hold">
                            <p:stCondLst>
                              <p:cond delay="5500"/>
                            </p:stCondLst>
                            <p:childTnLst>
                              <p:par>
                                <p:cTn id="118" presetID="22" presetClass="entr" presetSubtype="8" fill="hold" grpId="0" nodeType="afterEffect">
                                  <p:stCondLst>
                                    <p:cond delay="0"/>
                                  </p:stCondLst>
                                  <p:childTnLst>
                                    <p:set>
                                      <p:cBhvr>
                                        <p:cTn id="119" dur="1" fill="hold">
                                          <p:stCondLst>
                                            <p:cond delay="0"/>
                                          </p:stCondLst>
                                        </p:cTn>
                                        <p:tgtEl>
                                          <p:spTgt spid="106"/>
                                        </p:tgtEl>
                                        <p:attrNameLst>
                                          <p:attrName>style.visibility</p:attrName>
                                        </p:attrNameLst>
                                      </p:cBhvr>
                                      <p:to>
                                        <p:strVal val="visible"/>
                                      </p:to>
                                    </p:set>
                                    <p:animEffect transition="in" filter="wipe(left)">
                                      <p:cBhvr>
                                        <p:cTn id="120" dur="1000"/>
                                        <p:tgtEl>
                                          <p:spTgt spid="106"/>
                                        </p:tgtEl>
                                      </p:cBhvr>
                                    </p:animEffect>
                                  </p:childTnLst>
                                </p:cTn>
                              </p:par>
                            </p:childTnLst>
                          </p:cTn>
                        </p:par>
                        <p:par>
                          <p:cTn id="121" fill="hold">
                            <p:stCondLst>
                              <p:cond delay="6500"/>
                            </p:stCondLst>
                            <p:childTnLst>
                              <p:par>
                                <p:cTn id="122" presetID="22" presetClass="entr" presetSubtype="8" fill="hold" grpId="0" nodeType="afterEffect">
                                  <p:stCondLst>
                                    <p:cond delay="0"/>
                                  </p:stCondLst>
                                  <p:childTnLst>
                                    <p:set>
                                      <p:cBhvr>
                                        <p:cTn id="123" dur="1" fill="hold">
                                          <p:stCondLst>
                                            <p:cond delay="0"/>
                                          </p:stCondLst>
                                        </p:cTn>
                                        <p:tgtEl>
                                          <p:spTgt spid="107"/>
                                        </p:tgtEl>
                                        <p:attrNameLst>
                                          <p:attrName>style.visibility</p:attrName>
                                        </p:attrNameLst>
                                      </p:cBhvr>
                                      <p:to>
                                        <p:strVal val="visible"/>
                                      </p:to>
                                    </p:set>
                                    <p:animEffect transition="in" filter="wipe(left)">
                                      <p:cBhvr>
                                        <p:cTn id="124"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103" grpId="0" animBg="1"/>
      <p:bldP spid="104" grpId="0" animBg="1"/>
      <p:bldP spid="105" grpId="0" animBg="1"/>
      <p:bldP spid="106" grpId="0" animBg="1"/>
      <p:bldP spid="10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矩形 2"/>
          <p:cNvSpPr/>
          <p:nvPr/>
        </p:nvSpPr>
        <p:spPr>
          <a:xfrm>
            <a:off x="3679294" y="2160860"/>
            <a:ext cx="1389945" cy="1390154"/>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4" name="矩形 3"/>
          <p:cNvSpPr/>
          <p:nvPr/>
        </p:nvSpPr>
        <p:spPr>
          <a:xfrm>
            <a:off x="3679294" y="3551015"/>
            <a:ext cx="1389945" cy="83409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r>
              <a:rPr lang="zh-CN" altLang="en-US" sz="1400">
                <a:latin typeface="微软雅黑" pitchFamily="34" charset="-122"/>
                <a:ea typeface="微软雅黑" pitchFamily="34" charset="-122"/>
                <a:cs typeface="华文黑体" pitchFamily="2" charset="-122"/>
              </a:rPr>
              <a:t>点击添加标题</a:t>
            </a:r>
          </a:p>
          <a:p>
            <a:pPr algn="ctr"/>
            <a:r>
              <a:rPr lang="zh-CN" altLang="en-US" sz="1400">
                <a:latin typeface="微软雅黑" pitchFamily="34" charset="-122"/>
                <a:ea typeface="微软雅黑" pitchFamily="34" charset="-122"/>
                <a:cs typeface="华文黑体" pitchFamily="2" charset="-122"/>
              </a:rPr>
              <a:t>点击添加标题</a:t>
            </a:r>
          </a:p>
        </p:txBody>
      </p:sp>
      <p:sp>
        <p:nvSpPr>
          <p:cNvPr id="5" name="矩形 4"/>
          <p:cNvSpPr/>
          <p:nvPr/>
        </p:nvSpPr>
        <p:spPr>
          <a:xfrm>
            <a:off x="5249933" y="2160860"/>
            <a:ext cx="1389945" cy="1390154"/>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6" name="矩形 5"/>
          <p:cNvSpPr/>
          <p:nvPr/>
        </p:nvSpPr>
        <p:spPr>
          <a:xfrm>
            <a:off x="5249933" y="3551015"/>
            <a:ext cx="1389945" cy="83409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r>
              <a:rPr lang="zh-CN" altLang="en-US" sz="1400">
                <a:latin typeface="微软雅黑" pitchFamily="34" charset="-122"/>
                <a:ea typeface="微软雅黑" pitchFamily="34" charset="-122"/>
                <a:cs typeface="华文黑体" pitchFamily="2" charset="-122"/>
              </a:rPr>
              <a:t>点击添加标题</a:t>
            </a:r>
          </a:p>
          <a:p>
            <a:pPr algn="ctr"/>
            <a:r>
              <a:rPr lang="zh-CN" altLang="en-US" sz="1400">
                <a:latin typeface="微软雅黑" pitchFamily="34" charset="-122"/>
                <a:ea typeface="微软雅黑" pitchFamily="34" charset="-122"/>
                <a:cs typeface="华文黑体" pitchFamily="2" charset="-122"/>
              </a:rPr>
              <a:t>点击添加标题</a:t>
            </a:r>
          </a:p>
        </p:txBody>
      </p:sp>
      <p:sp>
        <p:nvSpPr>
          <p:cNvPr id="7" name="矩形 6"/>
          <p:cNvSpPr/>
          <p:nvPr/>
        </p:nvSpPr>
        <p:spPr>
          <a:xfrm>
            <a:off x="6820570" y="2160860"/>
            <a:ext cx="1389945" cy="1390154"/>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8" name="矩形 7"/>
          <p:cNvSpPr/>
          <p:nvPr/>
        </p:nvSpPr>
        <p:spPr>
          <a:xfrm>
            <a:off x="6820570" y="3551015"/>
            <a:ext cx="1389945" cy="83409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r>
              <a:rPr lang="zh-CN" altLang="en-US" sz="1400">
                <a:latin typeface="微软雅黑" pitchFamily="34" charset="-122"/>
                <a:ea typeface="微软雅黑" pitchFamily="34" charset="-122"/>
                <a:cs typeface="华文黑体" pitchFamily="2" charset="-122"/>
              </a:rPr>
              <a:t>点击添加标题</a:t>
            </a:r>
          </a:p>
          <a:p>
            <a:pPr algn="ctr"/>
            <a:r>
              <a:rPr lang="zh-CN" altLang="en-US" sz="1400">
                <a:latin typeface="微软雅黑" pitchFamily="34" charset="-122"/>
                <a:ea typeface="微软雅黑" pitchFamily="34" charset="-122"/>
                <a:cs typeface="华文黑体" pitchFamily="2" charset="-122"/>
              </a:rPr>
              <a:t>点击添加标题</a:t>
            </a:r>
          </a:p>
        </p:txBody>
      </p:sp>
      <p:sp>
        <p:nvSpPr>
          <p:cNvPr id="9" name="矩形 8"/>
          <p:cNvSpPr/>
          <p:nvPr/>
        </p:nvSpPr>
        <p:spPr>
          <a:xfrm>
            <a:off x="8391207" y="2160860"/>
            <a:ext cx="1389945" cy="1390154"/>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10" name="矩形 9"/>
          <p:cNvSpPr/>
          <p:nvPr/>
        </p:nvSpPr>
        <p:spPr>
          <a:xfrm>
            <a:off x="8391207" y="3551015"/>
            <a:ext cx="1389945" cy="83409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r>
              <a:rPr lang="zh-CN" altLang="en-US" sz="1400">
                <a:latin typeface="微软雅黑" pitchFamily="34" charset="-122"/>
                <a:ea typeface="微软雅黑" pitchFamily="34" charset="-122"/>
                <a:cs typeface="华文黑体" pitchFamily="2" charset="-122"/>
              </a:rPr>
              <a:t>点击添加标题</a:t>
            </a:r>
          </a:p>
          <a:p>
            <a:pPr algn="ctr"/>
            <a:r>
              <a:rPr lang="zh-CN" altLang="en-US" sz="1400">
                <a:latin typeface="微软雅黑" pitchFamily="34" charset="-122"/>
                <a:ea typeface="微软雅黑" pitchFamily="34" charset="-122"/>
                <a:cs typeface="华文黑体" pitchFamily="2" charset="-122"/>
              </a:rPr>
              <a:t>点击添加标题</a:t>
            </a:r>
          </a:p>
        </p:txBody>
      </p:sp>
      <p:sp>
        <p:nvSpPr>
          <p:cNvPr id="11" name="矩形 10"/>
          <p:cNvSpPr/>
          <p:nvPr/>
        </p:nvSpPr>
        <p:spPr>
          <a:xfrm>
            <a:off x="9961845" y="2160860"/>
            <a:ext cx="1389945" cy="1390154"/>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12" name="矩形 11"/>
          <p:cNvSpPr/>
          <p:nvPr/>
        </p:nvSpPr>
        <p:spPr>
          <a:xfrm>
            <a:off x="9961845" y="3551015"/>
            <a:ext cx="1389945" cy="834093"/>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点击添加标题</a:t>
            </a:r>
          </a:p>
          <a:p>
            <a:pPr algn="ct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grpSp>
        <p:nvGrpSpPr>
          <p:cNvPr id="13" name="组合 12"/>
          <p:cNvGrpSpPr/>
          <p:nvPr/>
        </p:nvGrpSpPr>
        <p:grpSpPr>
          <a:xfrm>
            <a:off x="4124279" y="2327678"/>
            <a:ext cx="499972" cy="642782"/>
            <a:chOff x="3095876" y="2479873"/>
            <a:chExt cx="366231" cy="470769"/>
          </a:xfrm>
          <a:solidFill>
            <a:srgbClr val="161D25"/>
          </a:solidFill>
        </p:grpSpPr>
        <p:sp>
          <p:nvSpPr>
            <p:cNvPr id="14" name="Freeform 108"/>
            <p:cNvSpPr>
              <a:spLocks/>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15"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16" name="Rectangle 110"/>
            <p:cNvSpPr>
              <a:spLocks noChangeArrowheads="1"/>
            </p:cNvSpPr>
            <p:nvPr/>
          </p:nvSpPr>
          <p:spPr bwMode="auto">
            <a:xfrm flipH="1">
              <a:off x="3095876" y="2741565"/>
              <a:ext cx="51923" cy="5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17" name="Rectangle 111"/>
            <p:cNvSpPr>
              <a:spLocks noChangeArrowheads="1"/>
            </p:cNvSpPr>
            <p:nvPr/>
          </p:nvSpPr>
          <p:spPr bwMode="auto">
            <a:xfrm flipH="1">
              <a:off x="3095876" y="2819796"/>
              <a:ext cx="51923" cy="52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grpSp>
      <p:sp>
        <p:nvSpPr>
          <p:cNvPr id="18" name="Freeform 64"/>
          <p:cNvSpPr>
            <a:spLocks noEditPoints="1"/>
          </p:cNvSpPr>
          <p:nvPr/>
        </p:nvSpPr>
        <p:spPr bwMode="auto">
          <a:xfrm flipH="1">
            <a:off x="5600767" y="2363724"/>
            <a:ext cx="688277" cy="57068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161D25"/>
          </a:solidFill>
          <a:ln>
            <a:noFill/>
          </a:ln>
          <a:extLst/>
        </p:spPr>
        <p:txBody>
          <a:bodyPr vert="horz" wrap="square" lIns="70587" tIns="35293" rIns="70587" bIns="35293"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grpSp>
        <p:nvGrpSpPr>
          <p:cNvPr id="19" name="组合 18"/>
          <p:cNvGrpSpPr/>
          <p:nvPr/>
        </p:nvGrpSpPr>
        <p:grpSpPr>
          <a:xfrm>
            <a:off x="7300711" y="2336355"/>
            <a:ext cx="429663" cy="625431"/>
            <a:chOff x="5690315" y="3674507"/>
            <a:chExt cx="314729" cy="458061"/>
          </a:xfrm>
          <a:solidFill>
            <a:srgbClr val="161D25"/>
          </a:solidFill>
        </p:grpSpPr>
        <p:sp>
          <p:nvSpPr>
            <p:cNvPr id="20" name="Freeform 36"/>
            <p:cNvSpPr>
              <a:spLocks/>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1"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grpSp>
      <p:sp>
        <p:nvSpPr>
          <p:cNvPr id="22" name="Freeform 9"/>
          <p:cNvSpPr>
            <a:spLocks/>
          </p:cNvSpPr>
          <p:nvPr/>
        </p:nvSpPr>
        <p:spPr bwMode="auto">
          <a:xfrm flipH="1">
            <a:off x="8729042" y="2425310"/>
            <a:ext cx="714275" cy="447518"/>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161D25"/>
          </a:solidFill>
          <a:ln>
            <a:noFill/>
          </a:ln>
          <a:extLst/>
        </p:spPr>
        <p:txBody>
          <a:bodyPr vert="horz" wrap="square" lIns="70587" tIns="35293" rIns="70587" bIns="35293"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grpSp>
        <p:nvGrpSpPr>
          <p:cNvPr id="23" name="组合 22"/>
          <p:cNvGrpSpPr/>
          <p:nvPr/>
        </p:nvGrpSpPr>
        <p:grpSpPr>
          <a:xfrm>
            <a:off x="10352360" y="2363039"/>
            <a:ext cx="608913" cy="572058"/>
            <a:chOff x="1784487" y="2486066"/>
            <a:chExt cx="446032" cy="418971"/>
          </a:xfrm>
        </p:grpSpPr>
        <p:sp>
          <p:nvSpPr>
            <p:cNvPr id="24" name="Freeform 68"/>
            <p:cNvSpPr>
              <a:spLocks/>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5" name="Freeform 69"/>
            <p:cNvSpPr>
              <a:spLocks/>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6" name="Freeform 70"/>
            <p:cNvSpPr>
              <a:spLocks/>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7" name="Freeform 71"/>
            <p:cNvSpPr>
              <a:spLocks/>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8" name="Freeform 72"/>
            <p:cNvSpPr>
              <a:spLocks/>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9"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grpSp>
      <p:grpSp>
        <p:nvGrpSpPr>
          <p:cNvPr id="30" name="组合 29"/>
          <p:cNvGrpSpPr/>
          <p:nvPr/>
        </p:nvGrpSpPr>
        <p:grpSpPr>
          <a:xfrm>
            <a:off x="4290871" y="3161771"/>
            <a:ext cx="6449343" cy="166819"/>
            <a:chOff x="1918742" y="3212976"/>
            <a:chExt cx="8352927" cy="216024"/>
          </a:xfrm>
          <a:solidFill>
            <a:schemeClr val="bg1">
              <a:lumMod val="85000"/>
            </a:schemeClr>
          </a:solidFill>
        </p:grpSpPr>
        <p:sp>
          <p:nvSpPr>
            <p:cNvPr id="31" name="椭圆 30"/>
            <p:cNvSpPr/>
            <p:nvPr/>
          </p:nvSpPr>
          <p:spPr>
            <a:xfrm>
              <a:off x="1918742" y="3212976"/>
              <a:ext cx="216024" cy="2160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913428" y="3212976"/>
              <a:ext cx="216024" cy="2160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987194" y="3212976"/>
              <a:ext cx="216024" cy="2160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021420" y="3212976"/>
              <a:ext cx="216024" cy="2160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055645" y="3212976"/>
              <a:ext cx="216024" cy="2160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959948" y="3298129"/>
              <a:ext cx="8136905"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等腰三角形 36"/>
          <p:cNvSpPr/>
          <p:nvPr/>
        </p:nvSpPr>
        <p:spPr>
          <a:xfrm flipV="1">
            <a:off x="4277525" y="4385107"/>
            <a:ext cx="193480" cy="166819"/>
          </a:xfrm>
          <a:prstGeom prst="triangle">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38" name="等腰三角形 37"/>
          <p:cNvSpPr/>
          <p:nvPr/>
        </p:nvSpPr>
        <p:spPr>
          <a:xfrm flipV="1">
            <a:off x="5848163" y="4385107"/>
            <a:ext cx="193480" cy="166819"/>
          </a:xfrm>
          <a:prstGeom prst="triangle">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39" name="等腰三角形 38"/>
          <p:cNvSpPr/>
          <p:nvPr/>
        </p:nvSpPr>
        <p:spPr>
          <a:xfrm flipV="1">
            <a:off x="7418801" y="4385107"/>
            <a:ext cx="193480" cy="166819"/>
          </a:xfrm>
          <a:prstGeom prst="triangle">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40" name="等腰三角形 39"/>
          <p:cNvSpPr/>
          <p:nvPr/>
        </p:nvSpPr>
        <p:spPr>
          <a:xfrm flipV="1">
            <a:off x="8989438" y="4385107"/>
            <a:ext cx="193480" cy="166819"/>
          </a:xfrm>
          <a:prstGeom prst="triangle">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41" name="等腰三角形 40"/>
          <p:cNvSpPr/>
          <p:nvPr/>
        </p:nvSpPr>
        <p:spPr>
          <a:xfrm flipV="1">
            <a:off x="10560077" y="4385107"/>
            <a:ext cx="193480" cy="166819"/>
          </a:xfrm>
          <a:prstGeom prst="triangle">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42" name="TextBox 41"/>
          <p:cNvSpPr txBox="1"/>
          <p:nvPr/>
        </p:nvSpPr>
        <p:spPr>
          <a:xfrm>
            <a:off x="3813273" y="4655962"/>
            <a:ext cx="1121988" cy="317497"/>
          </a:xfrm>
          <a:prstGeom prst="rect">
            <a:avLst/>
          </a:prstGeom>
          <a:noFill/>
        </p:spPr>
        <p:txBody>
          <a:bodyPr wrap="none" lIns="70587" tIns="35293" rIns="70587" bIns="35293" rtlCol="0">
            <a:spAutoFit/>
          </a:bodyPr>
          <a:lstStyle/>
          <a:p>
            <a:pPr algn="ctr"/>
            <a:r>
              <a:rPr lang="en-US" altLang="zh-CN" sz="1600">
                <a:solidFill>
                  <a:schemeClr val="tx1">
                    <a:lumMod val="75000"/>
                    <a:lumOff val="25000"/>
                  </a:schemeClr>
                </a:solidFill>
                <a:latin typeface="Arial" pitchFamily="34" charset="0"/>
                <a:ea typeface="微软雅黑" pitchFamily="34" charset="-122"/>
              </a:rPr>
              <a:t>2010</a:t>
            </a:r>
            <a:r>
              <a:rPr lang="zh-CN" altLang="en-US" sz="1600">
                <a:solidFill>
                  <a:schemeClr val="tx1">
                    <a:lumMod val="75000"/>
                    <a:lumOff val="25000"/>
                  </a:schemeClr>
                </a:solidFill>
                <a:latin typeface="Arial" pitchFamily="34" charset="0"/>
                <a:ea typeface="微软雅黑" pitchFamily="34" charset="-122"/>
              </a:rPr>
              <a:t>年</a:t>
            </a:r>
            <a:r>
              <a:rPr lang="en-US" altLang="zh-CN" sz="1600">
                <a:solidFill>
                  <a:schemeClr val="tx1">
                    <a:lumMod val="75000"/>
                    <a:lumOff val="25000"/>
                  </a:schemeClr>
                </a:solidFill>
                <a:latin typeface="Arial" pitchFamily="34" charset="0"/>
                <a:ea typeface="微软雅黑" pitchFamily="34" charset="-122"/>
              </a:rPr>
              <a:t>6</a:t>
            </a:r>
            <a:r>
              <a:rPr lang="zh-CN" altLang="en-US" sz="1600">
                <a:solidFill>
                  <a:schemeClr val="tx1">
                    <a:lumMod val="75000"/>
                    <a:lumOff val="25000"/>
                  </a:schemeClr>
                </a:solidFill>
                <a:latin typeface="Arial" pitchFamily="34" charset="0"/>
                <a:ea typeface="微软雅黑" pitchFamily="34" charset="-122"/>
              </a:rPr>
              <a:t>月</a:t>
            </a:r>
          </a:p>
        </p:txBody>
      </p:sp>
      <p:sp>
        <p:nvSpPr>
          <p:cNvPr id="43" name="TextBox 42"/>
          <p:cNvSpPr txBox="1"/>
          <p:nvPr/>
        </p:nvSpPr>
        <p:spPr>
          <a:xfrm>
            <a:off x="5391542" y="4655962"/>
            <a:ext cx="1106726" cy="317497"/>
          </a:xfrm>
          <a:prstGeom prst="rect">
            <a:avLst/>
          </a:prstGeom>
          <a:noFill/>
        </p:spPr>
        <p:txBody>
          <a:bodyPr wrap="none" lIns="70587" tIns="35293" rIns="70587" bIns="35293" rtlCol="0">
            <a:spAutoFit/>
          </a:bodyPr>
          <a:lstStyle/>
          <a:p>
            <a:pPr algn="ctr"/>
            <a:r>
              <a:rPr lang="en-US" altLang="zh-CN" sz="1600">
                <a:solidFill>
                  <a:schemeClr val="tx1">
                    <a:lumMod val="75000"/>
                    <a:lumOff val="25000"/>
                  </a:schemeClr>
                </a:solidFill>
                <a:latin typeface="Arial" pitchFamily="34" charset="0"/>
                <a:ea typeface="微软雅黑" pitchFamily="34" charset="-122"/>
              </a:rPr>
              <a:t>2011</a:t>
            </a:r>
            <a:r>
              <a:rPr lang="zh-CN" altLang="en-US" sz="1600">
                <a:solidFill>
                  <a:schemeClr val="tx1">
                    <a:lumMod val="75000"/>
                    <a:lumOff val="25000"/>
                  </a:schemeClr>
                </a:solidFill>
                <a:latin typeface="Arial" pitchFamily="34" charset="0"/>
                <a:ea typeface="微软雅黑" pitchFamily="34" charset="-122"/>
              </a:rPr>
              <a:t>年</a:t>
            </a:r>
            <a:r>
              <a:rPr lang="en-US" altLang="zh-CN" sz="1600">
                <a:solidFill>
                  <a:schemeClr val="tx1">
                    <a:lumMod val="75000"/>
                    <a:lumOff val="25000"/>
                  </a:schemeClr>
                </a:solidFill>
                <a:latin typeface="Arial" pitchFamily="34" charset="0"/>
                <a:ea typeface="微软雅黑" pitchFamily="34" charset="-122"/>
              </a:rPr>
              <a:t>6</a:t>
            </a:r>
            <a:r>
              <a:rPr lang="zh-CN" altLang="en-US" sz="1600">
                <a:solidFill>
                  <a:schemeClr val="tx1">
                    <a:lumMod val="75000"/>
                    <a:lumOff val="25000"/>
                  </a:schemeClr>
                </a:solidFill>
                <a:latin typeface="Arial" pitchFamily="34" charset="0"/>
                <a:ea typeface="微软雅黑" pitchFamily="34" charset="-122"/>
              </a:rPr>
              <a:t>月</a:t>
            </a:r>
          </a:p>
        </p:txBody>
      </p:sp>
      <p:sp>
        <p:nvSpPr>
          <p:cNvPr id="44" name="TextBox 43"/>
          <p:cNvSpPr txBox="1"/>
          <p:nvPr/>
        </p:nvSpPr>
        <p:spPr>
          <a:xfrm>
            <a:off x="6954549" y="4655962"/>
            <a:ext cx="1121988" cy="317497"/>
          </a:xfrm>
          <a:prstGeom prst="rect">
            <a:avLst/>
          </a:prstGeom>
          <a:noFill/>
        </p:spPr>
        <p:txBody>
          <a:bodyPr wrap="none" lIns="70587" tIns="35293" rIns="70587" bIns="35293" rtlCol="0">
            <a:spAutoFit/>
          </a:bodyPr>
          <a:lstStyle/>
          <a:p>
            <a:pPr algn="ctr"/>
            <a:r>
              <a:rPr lang="en-US" altLang="zh-CN" sz="1600">
                <a:solidFill>
                  <a:schemeClr val="tx1">
                    <a:lumMod val="75000"/>
                    <a:lumOff val="25000"/>
                  </a:schemeClr>
                </a:solidFill>
                <a:latin typeface="Arial" pitchFamily="34" charset="0"/>
                <a:ea typeface="微软雅黑" pitchFamily="34" charset="-122"/>
              </a:rPr>
              <a:t>2012</a:t>
            </a:r>
            <a:r>
              <a:rPr lang="zh-CN" altLang="en-US" sz="1600">
                <a:solidFill>
                  <a:schemeClr val="tx1">
                    <a:lumMod val="75000"/>
                    <a:lumOff val="25000"/>
                  </a:schemeClr>
                </a:solidFill>
                <a:latin typeface="Arial" pitchFamily="34" charset="0"/>
                <a:ea typeface="微软雅黑" pitchFamily="34" charset="-122"/>
              </a:rPr>
              <a:t>年</a:t>
            </a:r>
            <a:r>
              <a:rPr lang="en-US" altLang="zh-CN" sz="1600">
                <a:solidFill>
                  <a:schemeClr val="tx1">
                    <a:lumMod val="75000"/>
                    <a:lumOff val="25000"/>
                  </a:schemeClr>
                </a:solidFill>
                <a:latin typeface="Arial" pitchFamily="34" charset="0"/>
                <a:ea typeface="微软雅黑" pitchFamily="34" charset="-122"/>
              </a:rPr>
              <a:t>6</a:t>
            </a:r>
            <a:r>
              <a:rPr lang="zh-CN" altLang="en-US" sz="1600">
                <a:solidFill>
                  <a:schemeClr val="tx1">
                    <a:lumMod val="75000"/>
                    <a:lumOff val="25000"/>
                  </a:schemeClr>
                </a:solidFill>
                <a:latin typeface="Arial" pitchFamily="34" charset="0"/>
                <a:ea typeface="微软雅黑" pitchFamily="34" charset="-122"/>
              </a:rPr>
              <a:t>月</a:t>
            </a:r>
          </a:p>
        </p:txBody>
      </p:sp>
      <p:sp>
        <p:nvSpPr>
          <p:cNvPr id="45" name="TextBox 44"/>
          <p:cNvSpPr txBox="1"/>
          <p:nvPr/>
        </p:nvSpPr>
        <p:spPr>
          <a:xfrm>
            <a:off x="8525185" y="4655962"/>
            <a:ext cx="1121988" cy="317497"/>
          </a:xfrm>
          <a:prstGeom prst="rect">
            <a:avLst/>
          </a:prstGeom>
          <a:noFill/>
        </p:spPr>
        <p:txBody>
          <a:bodyPr wrap="none" lIns="70587" tIns="35293" rIns="70587" bIns="35293" rtlCol="0">
            <a:spAutoFit/>
          </a:bodyPr>
          <a:lstStyle/>
          <a:p>
            <a:pPr algn="ctr"/>
            <a:r>
              <a:rPr lang="en-US" altLang="zh-CN" sz="1600">
                <a:solidFill>
                  <a:schemeClr val="tx1">
                    <a:lumMod val="75000"/>
                    <a:lumOff val="25000"/>
                  </a:schemeClr>
                </a:solidFill>
                <a:latin typeface="Arial" pitchFamily="34" charset="0"/>
                <a:ea typeface="微软雅黑" pitchFamily="34" charset="-122"/>
              </a:rPr>
              <a:t>2013</a:t>
            </a:r>
            <a:r>
              <a:rPr lang="zh-CN" altLang="en-US" sz="1600">
                <a:solidFill>
                  <a:schemeClr val="tx1">
                    <a:lumMod val="75000"/>
                    <a:lumOff val="25000"/>
                  </a:schemeClr>
                </a:solidFill>
                <a:latin typeface="Arial" pitchFamily="34" charset="0"/>
                <a:ea typeface="微软雅黑" pitchFamily="34" charset="-122"/>
              </a:rPr>
              <a:t>年</a:t>
            </a:r>
            <a:r>
              <a:rPr lang="en-US" altLang="zh-CN" sz="1600">
                <a:solidFill>
                  <a:schemeClr val="tx1">
                    <a:lumMod val="75000"/>
                    <a:lumOff val="25000"/>
                  </a:schemeClr>
                </a:solidFill>
                <a:latin typeface="Arial" pitchFamily="34" charset="0"/>
                <a:ea typeface="微软雅黑" pitchFamily="34" charset="-122"/>
              </a:rPr>
              <a:t>6</a:t>
            </a:r>
            <a:r>
              <a:rPr lang="zh-CN" altLang="en-US" sz="1600">
                <a:solidFill>
                  <a:schemeClr val="tx1">
                    <a:lumMod val="75000"/>
                    <a:lumOff val="25000"/>
                  </a:schemeClr>
                </a:solidFill>
                <a:latin typeface="Arial" pitchFamily="34" charset="0"/>
                <a:ea typeface="微软雅黑" pitchFamily="34" charset="-122"/>
              </a:rPr>
              <a:t>月</a:t>
            </a:r>
          </a:p>
        </p:txBody>
      </p:sp>
      <p:sp>
        <p:nvSpPr>
          <p:cNvPr id="46" name="TextBox 45"/>
          <p:cNvSpPr txBox="1"/>
          <p:nvPr/>
        </p:nvSpPr>
        <p:spPr>
          <a:xfrm>
            <a:off x="10095824" y="4655962"/>
            <a:ext cx="1121988" cy="317497"/>
          </a:xfrm>
          <a:prstGeom prst="rect">
            <a:avLst/>
          </a:prstGeom>
          <a:noFill/>
        </p:spPr>
        <p:txBody>
          <a:bodyPr wrap="none" lIns="70587" tIns="35293" rIns="70587" bIns="35293" rtlCol="0">
            <a:spAutoFit/>
          </a:bodyPr>
          <a:lstStyle/>
          <a:p>
            <a:pPr algn="ctr"/>
            <a:r>
              <a:rPr lang="en-US" altLang="zh-CN" sz="1600">
                <a:solidFill>
                  <a:schemeClr val="tx1">
                    <a:lumMod val="75000"/>
                    <a:lumOff val="25000"/>
                  </a:schemeClr>
                </a:solidFill>
                <a:latin typeface="Arial" pitchFamily="34" charset="0"/>
                <a:ea typeface="微软雅黑" pitchFamily="34" charset="-122"/>
              </a:rPr>
              <a:t>2014</a:t>
            </a:r>
            <a:r>
              <a:rPr lang="zh-CN" altLang="en-US" sz="1600">
                <a:solidFill>
                  <a:schemeClr val="tx1">
                    <a:lumMod val="75000"/>
                    <a:lumOff val="25000"/>
                  </a:schemeClr>
                </a:solidFill>
                <a:latin typeface="Arial" pitchFamily="34" charset="0"/>
                <a:ea typeface="微软雅黑" pitchFamily="34" charset="-122"/>
              </a:rPr>
              <a:t>年</a:t>
            </a:r>
            <a:r>
              <a:rPr lang="en-US" altLang="zh-CN" sz="1600">
                <a:solidFill>
                  <a:schemeClr val="tx1">
                    <a:lumMod val="75000"/>
                    <a:lumOff val="25000"/>
                  </a:schemeClr>
                </a:solidFill>
                <a:latin typeface="Arial" pitchFamily="34" charset="0"/>
                <a:ea typeface="微软雅黑" pitchFamily="34" charset="-122"/>
              </a:rPr>
              <a:t>6</a:t>
            </a:r>
            <a:r>
              <a:rPr lang="zh-CN" altLang="en-US" sz="1600">
                <a:solidFill>
                  <a:schemeClr val="tx1">
                    <a:lumMod val="75000"/>
                    <a:lumOff val="25000"/>
                  </a:schemeClr>
                </a:solidFill>
                <a:latin typeface="Arial" pitchFamily="34" charset="0"/>
                <a:ea typeface="微软雅黑" pitchFamily="34" charset="-122"/>
              </a:rPr>
              <a:t>月</a:t>
            </a:r>
          </a:p>
        </p:txBody>
      </p:sp>
    </p:spTree>
    <p:extLst>
      <p:ext uri="{BB962C8B-B14F-4D97-AF65-F5344CB8AC3E}">
        <p14:creationId xmlns:p14="http://schemas.microsoft.com/office/powerpoint/2010/main" val="13794354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50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1" fill="hold" grpId="0"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par>
                                <p:cTn id="26" presetID="2" presetClass="entr" presetSubtype="4" fill="hold" grpId="0" nodeType="withEffect">
                                  <p:stCondLst>
                                    <p:cond delay="10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1" fill="hold" grpId="0" nodeType="withEffect">
                                  <p:stCondLst>
                                    <p:cond delay="10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150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1" fill="hold" grpId="0" nodeType="withEffect">
                                  <p:stCondLst>
                                    <p:cond delay="150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0-#ppt_h/2"/>
                                          </p:val>
                                        </p:tav>
                                        <p:tav tm="100000">
                                          <p:val>
                                            <p:strVal val="#ppt_y"/>
                                          </p:val>
                                        </p:tav>
                                      </p:tavLst>
                                    </p:anim>
                                  </p:childTnLst>
                                </p:cTn>
                              </p:par>
                              <p:par>
                                <p:cTn id="42" presetID="2" presetClass="entr" presetSubtype="4" fill="hold" grpId="0" nodeType="withEffect">
                                  <p:stCondLst>
                                    <p:cond delay="200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200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0-#ppt_h/2"/>
                                          </p:val>
                                        </p:tav>
                                        <p:tav tm="100000">
                                          <p:val>
                                            <p:strVal val="#ppt_y"/>
                                          </p:val>
                                        </p:tav>
                                      </p:tavLst>
                                    </p:anim>
                                  </p:childTnLst>
                                </p:cTn>
                              </p:par>
                              <p:par>
                                <p:cTn id="50" presetID="42" presetClass="entr" presetSubtype="0" fill="hold" nodeType="withEffect">
                                  <p:stCondLst>
                                    <p:cond delay="25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5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250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50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250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par>
                                <p:cTn id="75" presetID="22" presetClass="entr" presetSubtype="8" fill="hold" nodeType="withEffect">
                                  <p:stCondLst>
                                    <p:cond delay="300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500"/>
                                        <p:tgtEl>
                                          <p:spTgt spid="30"/>
                                        </p:tgtEl>
                                      </p:cBhvr>
                                    </p:animEffect>
                                  </p:childTnLst>
                                </p:cTn>
                              </p:par>
                              <p:par>
                                <p:cTn id="78" presetID="10" presetClass="entr" presetSubtype="0" fill="hold" grpId="0" nodeType="withEffect">
                                  <p:stCondLst>
                                    <p:cond delay="250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42" presetClass="entr" presetSubtype="0" fill="hold" grpId="0" nodeType="withEffect">
                                  <p:stCondLst>
                                    <p:cond delay="250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anim calcmode="lin" valueType="num">
                                      <p:cBhvr>
                                        <p:cTn id="84" dur="500" fill="hold"/>
                                        <p:tgtEl>
                                          <p:spTgt spid="42"/>
                                        </p:tgtEl>
                                        <p:attrNameLst>
                                          <p:attrName>ppt_x</p:attrName>
                                        </p:attrNameLst>
                                      </p:cBhvr>
                                      <p:tavLst>
                                        <p:tav tm="0">
                                          <p:val>
                                            <p:strVal val="#ppt_x"/>
                                          </p:val>
                                        </p:tav>
                                        <p:tav tm="100000">
                                          <p:val>
                                            <p:strVal val="#ppt_x"/>
                                          </p:val>
                                        </p:tav>
                                      </p:tavLst>
                                    </p:anim>
                                    <p:anim calcmode="lin" valueType="num">
                                      <p:cBhvr>
                                        <p:cTn id="85" dur="500" fill="hold"/>
                                        <p:tgtEl>
                                          <p:spTgt spid="42"/>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300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grpId="0" nodeType="withEffect">
                                  <p:stCondLst>
                                    <p:cond delay="350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par>
                                <p:cTn id="92" presetID="10" presetClass="entr" presetSubtype="0" fill="hold" grpId="0" nodeType="withEffect">
                                  <p:stCondLst>
                                    <p:cond delay="400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4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42" presetClass="entr" presetSubtype="0" fill="hold" grpId="0" nodeType="withEffect">
                                  <p:stCondLst>
                                    <p:cond delay="300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anim calcmode="lin" valueType="num">
                                      <p:cBhvr>
                                        <p:cTn id="101" dur="500" fill="hold"/>
                                        <p:tgtEl>
                                          <p:spTgt spid="43"/>
                                        </p:tgtEl>
                                        <p:attrNameLst>
                                          <p:attrName>ppt_x</p:attrName>
                                        </p:attrNameLst>
                                      </p:cBhvr>
                                      <p:tavLst>
                                        <p:tav tm="0">
                                          <p:val>
                                            <p:strVal val="#ppt_x"/>
                                          </p:val>
                                        </p:tav>
                                        <p:tav tm="100000">
                                          <p:val>
                                            <p:strVal val="#ppt_x"/>
                                          </p:val>
                                        </p:tav>
                                      </p:tavLst>
                                    </p:anim>
                                    <p:anim calcmode="lin" valueType="num">
                                      <p:cBhvr>
                                        <p:cTn id="102" dur="500" fill="hold"/>
                                        <p:tgtEl>
                                          <p:spTgt spid="43"/>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350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anim calcmode="lin" valueType="num">
                                      <p:cBhvr>
                                        <p:cTn id="106" dur="500" fill="hold"/>
                                        <p:tgtEl>
                                          <p:spTgt spid="44"/>
                                        </p:tgtEl>
                                        <p:attrNameLst>
                                          <p:attrName>ppt_x</p:attrName>
                                        </p:attrNameLst>
                                      </p:cBhvr>
                                      <p:tavLst>
                                        <p:tav tm="0">
                                          <p:val>
                                            <p:strVal val="#ppt_x"/>
                                          </p:val>
                                        </p:tav>
                                        <p:tav tm="100000">
                                          <p:val>
                                            <p:strVal val="#ppt_x"/>
                                          </p:val>
                                        </p:tav>
                                      </p:tavLst>
                                    </p:anim>
                                    <p:anim calcmode="lin" valueType="num">
                                      <p:cBhvr>
                                        <p:cTn id="107" dur="500" fill="hold"/>
                                        <p:tgtEl>
                                          <p:spTgt spid="44"/>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4000"/>
                                  </p:stCondLst>
                                  <p:childTnLst>
                                    <p:set>
                                      <p:cBhvr>
                                        <p:cTn id="109" dur="1" fill="hold">
                                          <p:stCondLst>
                                            <p:cond delay="0"/>
                                          </p:stCondLst>
                                        </p:cTn>
                                        <p:tgtEl>
                                          <p:spTgt spid="45"/>
                                        </p:tgtEl>
                                        <p:attrNameLst>
                                          <p:attrName>style.visibility</p:attrName>
                                        </p:attrNameLst>
                                      </p:cBhvr>
                                      <p:to>
                                        <p:strVal val="visible"/>
                                      </p:to>
                                    </p:set>
                                    <p:animEffect transition="in" filter="fade">
                                      <p:cBhvr>
                                        <p:cTn id="110" dur="500"/>
                                        <p:tgtEl>
                                          <p:spTgt spid="45"/>
                                        </p:tgtEl>
                                      </p:cBhvr>
                                    </p:animEffect>
                                    <p:anim calcmode="lin" valueType="num">
                                      <p:cBhvr>
                                        <p:cTn id="111" dur="500" fill="hold"/>
                                        <p:tgtEl>
                                          <p:spTgt spid="45"/>
                                        </p:tgtEl>
                                        <p:attrNameLst>
                                          <p:attrName>ppt_x</p:attrName>
                                        </p:attrNameLst>
                                      </p:cBhvr>
                                      <p:tavLst>
                                        <p:tav tm="0">
                                          <p:val>
                                            <p:strVal val="#ppt_x"/>
                                          </p:val>
                                        </p:tav>
                                        <p:tav tm="100000">
                                          <p:val>
                                            <p:strVal val="#ppt_x"/>
                                          </p:val>
                                        </p:tav>
                                      </p:tavLst>
                                    </p:anim>
                                    <p:anim calcmode="lin" valueType="num">
                                      <p:cBhvr>
                                        <p:cTn id="112" dur="500" fill="hold"/>
                                        <p:tgtEl>
                                          <p:spTgt spid="45"/>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450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anim calcmode="lin" valueType="num">
                                      <p:cBhvr>
                                        <p:cTn id="116" dur="500" fill="hold"/>
                                        <p:tgtEl>
                                          <p:spTgt spid="46"/>
                                        </p:tgtEl>
                                        <p:attrNameLst>
                                          <p:attrName>ppt_x</p:attrName>
                                        </p:attrNameLst>
                                      </p:cBhvr>
                                      <p:tavLst>
                                        <p:tav tm="0">
                                          <p:val>
                                            <p:strVal val="#ppt_x"/>
                                          </p:val>
                                        </p:tav>
                                        <p:tav tm="100000">
                                          <p:val>
                                            <p:strVal val="#ppt_x"/>
                                          </p:val>
                                        </p:tav>
                                      </p:tavLst>
                                    </p:anim>
                                    <p:anim calcmode="lin" valueType="num">
                                      <p:cBhvr>
                                        <p:cTn id="117" dur="5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8" grpId="0" animBg="1"/>
      <p:bldP spid="22" grpId="0" animBg="1"/>
      <p:bldP spid="37" grpId="0" animBg="1"/>
      <p:bldP spid="38" grpId="0" animBg="1"/>
      <p:bldP spid="39" grpId="0" animBg="1"/>
      <p:bldP spid="40" grpId="0" animBg="1"/>
      <p:bldP spid="41" grpId="0" animBg="1"/>
      <p:bldP spid="42" grpId="0"/>
      <p:bldP spid="43" grpId="0"/>
      <p:bldP spid="44" grpId="0"/>
      <p:bldP spid="45" grpId="0"/>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29" name="Freeform 6"/>
          <p:cNvSpPr>
            <a:spLocks/>
          </p:cNvSpPr>
          <p:nvPr/>
        </p:nvSpPr>
        <p:spPr bwMode="auto">
          <a:xfrm>
            <a:off x="3957688" y="2923273"/>
            <a:ext cx="611192" cy="2033009"/>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0" name="Freeform 9"/>
          <p:cNvSpPr>
            <a:spLocks/>
          </p:cNvSpPr>
          <p:nvPr/>
        </p:nvSpPr>
        <p:spPr bwMode="auto">
          <a:xfrm>
            <a:off x="4682416" y="2923273"/>
            <a:ext cx="608613" cy="2033009"/>
          </a:xfrm>
          <a:custGeom>
            <a:avLst/>
            <a:gdLst/>
            <a:ahLst/>
            <a:cxnLst/>
            <a:rect l="l" t="t" r="r" b="b"/>
            <a:pathLst>
              <a:path w="686881" h="2294305">
                <a:moveTo>
                  <a:pt x="435874" y="335982"/>
                </a:moveTo>
                <a:cubicBezTo>
                  <a:pt x="435874" y="335982"/>
                  <a:pt x="477386" y="342902"/>
                  <a:pt x="491223" y="349822"/>
                </a:cubicBezTo>
                <a:cubicBezTo>
                  <a:pt x="498141" y="349822"/>
                  <a:pt x="539653" y="356742"/>
                  <a:pt x="553491" y="377501"/>
                </a:cubicBezTo>
                <a:cubicBezTo>
                  <a:pt x="574238" y="391336"/>
                  <a:pt x="615725" y="384427"/>
                  <a:pt x="615758" y="384421"/>
                </a:cubicBezTo>
                <a:cubicBezTo>
                  <a:pt x="615758" y="384421"/>
                  <a:pt x="664189" y="405181"/>
                  <a:pt x="671107" y="412101"/>
                </a:cubicBezTo>
                <a:cubicBezTo>
                  <a:pt x="671107" y="419021"/>
                  <a:pt x="671107" y="474380"/>
                  <a:pt x="678026" y="515899"/>
                </a:cubicBezTo>
                <a:cubicBezTo>
                  <a:pt x="678026" y="515899"/>
                  <a:pt x="671107" y="654296"/>
                  <a:pt x="671107" y="744254"/>
                </a:cubicBezTo>
                <a:cubicBezTo>
                  <a:pt x="671107" y="819075"/>
                  <a:pt x="675893" y="802944"/>
                  <a:pt x="678026" y="799613"/>
                </a:cubicBezTo>
                <a:cubicBezTo>
                  <a:pt x="678026" y="813453"/>
                  <a:pt x="691863" y="931091"/>
                  <a:pt x="684945" y="944931"/>
                </a:cubicBezTo>
                <a:cubicBezTo>
                  <a:pt x="678026" y="965690"/>
                  <a:pt x="622677" y="1145607"/>
                  <a:pt x="615758" y="1159447"/>
                </a:cubicBezTo>
                <a:cubicBezTo>
                  <a:pt x="615758" y="1166365"/>
                  <a:pt x="615758" y="1214787"/>
                  <a:pt x="615758" y="1214806"/>
                </a:cubicBezTo>
                <a:cubicBezTo>
                  <a:pt x="595017" y="1235550"/>
                  <a:pt x="588094" y="1249385"/>
                  <a:pt x="588084" y="1249405"/>
                </a:cubicBezTo>
                <a:cubicBezTo>
                  <a:pt x="588084" y="1311684"/>
                  <a:pt x="581165" y="1408562"/>
                  <a:pt x="581165" y="1450081"/>
                </a:cubicBezTo>
                <a:cubicBezTo>
                  <a:pt x="588084" y="1505440"/>
                  <a:pt x="574246" y="1623078"/>
                  <a:pt x="581165" y="1685357"/>
                </a:cubicBezTo>
                <a:cubicBezTo>
                  <a:pt x="595002" y="1740716"/>
                  <a:pt x="588084" y="1982911"/>
                  <a:pt x="581165" y="2059030"/>
                </a:cubicBezTo>
                <a:cubicBezTo>
                  <a:pt x="581165" y="2121309"/>
                  <a:pt x="581165" y="2117416"/>
                  <a:pt x="581165" y="2121308"/>
                </a:cubicBezTo>
                <a:cubicBezTo>
                  <a:pt x="581165" y="2142040"/>
                  <a:pt x="581165" y="2148969"/>
                  <a:pt x="581165" y="2148988"/>
                </a:cubicBezTo>
                <a:cubicBezTo>
                  <a:pt x="581165" y="2148988"/>
                  <a:pt x="588084" y="2162828"/>
                  <a:pt x="581165" y="2183587"/>
                </a:cubicBezTo>
                <a:cubicBezTo>
                  <a:pt x="581165" y="2204311"/>
                  <a:pt x="574270" y="2204347"/>
                  <a:pt x="574246" y="2204347"/>
                </a:cubicBezTo>
                <a:cubicBezTo>
                  <a:pt x="574246" y="2204347"/>
                  <a:pt x="574246" y="2204347"/>
                  <a:pt x="588084" y="2266626"/>
                </a:cubicBezTo>
                <a:cubicBezTo>
                  <a:pt x="588084" y="2266626"/>
                  <a:pt x="588084" y="2266626"/>
                  <a:pt x="588948" y="2266626"/>
                </a:cubicBezTo>
                <a:lnTo>
                  <a:pt x="595002" y="2266626"/>
                </a:lnTo>
                <a:cubicBezTo>
                  <a:pt x="595002" y="2266626"/>
                  <a:pt x="595002" y="2266626"/>
                  <a:pt x="595002" y="2287385"/>
                </a:cubicBezTo>
                <a:cubicBezTo>
                  <a:pt x="574246" y="2294305"/>
                  <a:pt x="560409" y="2294305"/>
                  <a:pt x="525816" y="2294305"/>
                </a:cubicBezTo>
                <a:cubicBezTo>
                  <a:pt x="484328" y="2294305"/>
                  <a:pt x="456662" y="2287393"/>
                  <a:pt x="456630" y="2287385"/>
                </a:cubicBezTo>
                <a:cubicBezTo>
                  <a:pt x="456630" y="2287385"/>
                  <a:pt x="456630" y="2287385"/>
                  <a:pt x="456630" y="2266626"/>
                </a:cubicBezTo>
                <a:cubicBezTo>
                  <a:pt x="456630" y="2266626"/>
                  <a:pt x="456630" y="2266626"/>
                  <a:pt x="457494" y="2265761"/>
                </a:cubicBezTo>
                <a:lnTo>
                  <a:pt x="463548" y="2259706"/>
                </a:lnTo>
                <a:cubicBezTo>
                  <a:pt x="463548" y="2259706"/>
                  <a:pt x="463548" y="2259706"/>
                  <a:pt x="463548" y="2232026"/>
                </a:cubicBezTo>
                <a:cubicBezTo>
                  <a:pt x="463548" y="2232026"/>
                  <a:pt x="463548" y="2232026"/>
                  <a:pt x="463548" y="2231161"/>
                </a:cubicBezTo>
                <a:lnTo>
                  <a:pt x="463548" y="2225106"/>
                </a:lnTo>
                <a:cubicBezTo>
                  <a:pt x="463548" y="2225106"/>
                  <a:pt x="463548" y="2225106"/>
                  <a:pt x="462684" y="2224241"/>
                </a:cubicBezTo>
                <a:lnTo>
                  <a:pt x="456630" y="2218187"/>
                </a:lnTo>
                <a:cubicBezTo>
                  <a:pt x="456630" y="2218187"/>
                  <a:pt x="456630" y="2218187"/>
                  <a:pt x="455765" y="2218187"/>
                </a:cubicBezTo>
                <a:lnTo>
                  <a:pt x="449711" y="2218187"/>
                </a:lnTo>
                <a:cubicBezTo>
                  <a:pt x="449711" y="2211267"/>
                  <a:pt x="463548" y="2197427"/>
                  <a:pt x="449711" y="2190507"/>
                </a:cubicBezTo>
                <a:cubicBezTo>
                  <a:pt x="435874" y="2190507"/>
                  <a:pt x="428955" y="2155908"/>
                  <a:pt x="428955" y="2135148"/>
                </a:cubicBezTo>
                <a:cubicBezTo>
                  <a:pt x="428955" y="2107469"/>
                  <a:pt x="408199" y="1941392"/>
                  <a:pt x="401281" y="1872193"/>
                </a:cubicBezTo>
                <a:cubicBezTo>
                  <a:pt x="387443" y="1796075"/>
                  <a:pt x="394362" y="1650757"/>
                  <a:pt x="387443" y="1588479"/>
                </a:cubicBezTo>
                <a:cubicBezTo>
                  <a:pt x="380526" y="1533130"/>
                  <a:pt x="366693" y="1429361"/>
                  <a:pt x="366688" y="1429322"/>
                </a:cubicBezTo>
                <a:cubicBezTo>
                  <a:pt x="366688" y="1429322"/>
                  <a:pt x="339013" y="1574639"/>
                  <a:pt x="339013" y="1602318"/>
                </a:cubicBezTo>
                <a:cubicBezTo>
                  <a:pt x="339013" y="1629998"/>
                  <a:pt x="290583" y="1886033"/>
                  <a:pt x="290583" y="1920632"/>
                </a:cubicBezTo>
                <a:cubicBezTo>
                  <a:pt x="290583" y="1955232"/>
                  <a:pt x="318257" y="2135148"/>
                  <a:pt x="325176" y="2162828"/>
                </a:cubicBezTo>
                <a:cubicBezTo>
                  <a:pt x="325176" y="2183587"/>
                  <a:pt x="325176" y="2225106"/>
                  <a:pt x="325176" y="2232026"/>
                </a:cubicBezTo>
                <a:cubicBezTo>
                  <a:pt x="325176" y="2238938"/>
                  <a:pt x="332077" y="2245849"/>
                  <a:pt x="332094" y="2245866"/>
                </a:cubicBezTo>
                <a:cubicBezTo>
                  <a:pt x="332094" y="2245866"/>
                  <a:pt x="332094" y="2245866"/>
                  <a:pt x="332094" y="2266626"/>
                </a:cubicBezTo>
                <a:cubicBezTo>
                  <a:pt x="332094" y="2266626"/>
                  <a:pt x="332094" y="2266626"/>
                  <a:pt x="249071" y="2280465"/>
                </a:cubicBezTo>
                <a:cubicBezTo>
                  <a:pt x="249071" y="2280465"/>
                  <a:pt x="249071" y="2280465"/>
                  <a:pt x="249071" y="2259706"/>
                </a:cubicBezTo>
                <a:cubicBezTo>
                  <a:pt x="249071" y="2259706"/>
                  <a:pt x="179884" y="2280465"/>
                  <a:pt x="110698" y="2287385"/>
                </a:cubicBezTo>
                <a:cubicBezTo>
                  <a:pt x="41531" y="2287385"/>
                  <a:pt x="23" y="2273554"/>
                  <a:pt x="0" y="2273546"/>
                </a:cubicBezTo>
                <a:cubicBezTo>
                  <a:pt x="0" y="2273546"/>
                  <a:pt x="0" y="2273546"/>
                  <a:pt x="0" y="2272681"/>
                </a:cubicBezTo>
                <a:lnTo>
                  <a:pt x="0" y="2266626"/>
                </a:lnTo>
                <a:cubicBezTo>
                  <a:pt x="0" y="2266626"/>
                  <a:pt x="0" y="2266626"/>
                  <a:pt x="865" y="2266626"/>
                </a:cubicBezTo>
                <a:lnTo>
                  <a:pt x="6919" y="2266626"/>
                </a:lnTo>
                <a:cubicBezTo>
                  <a:pt x="6919" y="2266626"/>
                  <a:pt x="6919" y="2245866"/>
                  <a:pt x="13837" y="2245866"/>
                </a:cubicBezTo>
                <a:cubicBezTo>
                  <a:pt x="27674" y="2238946"/>
                  <a:pt x="69186" y="2245866"/>
                  <a:pt x="96861" y="2238946"/>
                </a:cubicBezTo>
                <a:cubicBezTo>
                  <a:pt x="117608" y="2232029"/>
                  <a:pt x="145267" y="2211285"/>
                  <a:pt x="145291" y="2211267"/>
                </a:cubicBezTo>
                <a:cubicBezTo>
                  <a:pt x="145291" y="2211267"/>
                  <a:pt x="145291" y="2211267"/>
                  <a:pt x="144426" y="2210402"/>
                </a:cubicBezTo>
                <a:lnTo>
                  <a:pt x="138372" y="2204347"/>
                </a:lnTo>
                <a:cubicBezTo>
                  <a:pt x="138372" y="2204347"/>
                  <a:pt x="145291" y="2197427"/>
                  <a:pt x="152210" y="2197427"/>
                </a:cubicBezTo>
                <a:cubicBezTo>
                  <a:pt x="159128" y="2190507"/>
                  <a:pt x="152210" y="2169748"/>
                  <a:pt x="145291" y="2162828"/>
                </a:cubicBezTo>
                <a:cubicBezTo>
                  <a:pt x="138372" y="2148988"/>
                  <a:pt x="166047" y="2128228"/>
                  <a:pt x="152210" y="2114389"/>
                </a:cubicBezTo>
                <a:cubicBezTo>
                  <a:pt x="145291" y="2107469"/>
                  <a:pt x="138372" y="2079789"/>
                  <a:pt x="138372" y="2045190"/>
                </a:cubicBezTo>
                <a:cubicBezTo>
                  <a:pt x="138372" y="2003671"/>
                  <a:pt x="145291" y="1713036"/>
                  <a:pt x="138372" y="1664597"/>
                </a:cubicBezTo>
                <a:cubicBezTo>
                  <a:pt x="131454" y="1616158"/>
                  <a:pt x="131454" y="1498520"/>
                  <a:pt x="124535" y="1429322"/>
                </a:cubicBezTo>
                <a:cubicBezTo>
                  <a:pt x="117618" y="1360132"/>
                  <a:pt x="110700" y="1201009"/>
                  <a:pt x="110698" y="1200966"/>
                </a:cubicBezTo>
                <a:cubicBezTo>
                  <a:pt x="110698" y="1200966"/>
                  <a:pt x="110698" y="1200966"/>
                  <a:pt x="89942" y="1194046"/>
                </a:cubicBezTo>
                <a:cubicBezTo>
                  <a:pt x="89942" y="1194046"/>
                  <a:pt x="76105" y="1194046"/>
                  <a:pt x="76105" y="1180206"/>
                </a:cubicBezTo>
                <a:cubicBezTo>
                  <a:pt x="69186" y="1166366"/>
                  <a:pt x="62268" y="1069488"/>
                  <a:pt x="69186" y="1034889"/>
                </a:cubicBezTo>
                <a:cubicBezTo>
                  <a:pt x="76105" y="1000290"/>
                  <a:pt x="55349" y="854972"/>
                  <a:pt x="69186" y="778854"/>
                </a:cubicBezTo>
                <a:cubicBezTo>
                  <a:pt x="76105" y="695815"/>
                  <a:pt x="41512" y="522819"/>
                  <a:pt x="48430" y="502059"/>
                </a:cubicBezTo>
                <a:cubicBezTo>
                  <a:pt x="48430" y="481299"/>
                  <a:pt x="55349" y="474380"/>
                  <a:pt x="62268" y="453620"/>
                </a:cubicBezTo>
                <a:cubicBezTo>
                  <a:pt x="62268" y="432860"/>
                  <a:pt x="62268" y="405181"/>
                  <a:pt x="76105" y="391341"/>
                </a:cubicBezTo>
                <a:cubicBezTo>
                  <a:pt x="83019" y="391341"/>
                  <a:pt x="96845" y="391341"/>
                  <a:pt x="96861" y="391341"/>
                </a:cubicBezTo>
                <a:cubicBezTo>
                  <a:pt x="96861" y="391341"/>
                  <a:pt x="96861" y="391341"/>
                  <a:pt x="166047" y="370581"/>
                </a:cubicBezTo>
                <a:cubicBezTo>
                  <a:pt x="166047" y="370581"/>
                  <a:pt x="172966" y="363662"/>
                  <a:pt x="186803" y="363662"/>
                </a:cubicBezTo>
                <a:cubicBezTo>
                  <a:pt x="193722" y="356742"/>
                  <a:pt x="228315" y="342902"/>
                  <a:pt x="242152" y="342902"/>
                </a:cubicBezTo>
                <a:cubicBezTo>
                  <a:pt x="249066" y="335987"/>
                  <a:pt x="255980" y="356712"/>
                  <a:pt x="255989" y="356742"/>
                </a:cubicBezTo>
                <a:cubicBezTo>
                  <a:pt x="255989" y="356742"/>
                  <a:pt x="242175" y="356742"/>
                  <a:pt x="242152" y="356742"/>
                </a:cubicBezTo>
                <a:cubicBezTo>
                  <a:pt x="235234" y="363662"/>
                  <a:pt x="262908" y="412101"/>
                  <a:pt x="276745" y="460540"/>
                </a:cubicBezTo>
                <a:cubicBezTo>
                  <a:pt x="290578" y="508961"/>
                  <a:pt x="311323" y="557383"/>
                  <a:pt x="311338" y="557418"/>
                </a:cubicBezTo>
                <a:cubicBezTo>
                  <a:pt x="311338" y="557418"/>
                  <a:pt x="332094" y="502059"/>
                  <a:pt x="339013" y="495139"/>
                </a:cubicBezTo>
                <a:cubicBezTo>
                  <a:pt x="339013" y="495139"/>
                  <a:pt x="352827" y="488231"/>
                  <a:pt x="352850" y="488219"/>
                </a:cubicBezTo>
                <a:cubicBezTo>
                  <a:pt x="352850" y="488219"/>
                  <a:pt x="352850" y="488219"/>
                  <a:pt x="332094" y="488219"/>
                </a:cubicBezTo>
                <a:cubicBezTo>
                  <a:pt x="332094" y="488219"/>
                  <a:pt x="325176" y="474380"/>
                  <a:pt x="325176" y="467460"/>
                </a:cubicBezTo>
                <a:cubicBezTo>
                  <a:pt x="325176" y="460540"/>
                  <a:pt x="345932" y="425940"/>
                  <a:pt x="352850" y="425940"/>
                </a:cubicBezTo>
                <a:cubicBezTo>
                  <a:pt x="359765" y="419024"/>
                  <a:pt x="380503" y="460497"/>
                  <a:pt x="380525" y="460540"/>
                </a:cubicBezTo>
                <a:cubicBezTo>
                  <a:pt x="380525" y="467456"/>
                  <a:pt x="366703" y="481284"/>
                  <a:pt x="366688" y="481299"/>
                </a:cubicBezTo>
                <a:cubicBezTo>
                  <a:pt x="366688" y="481299"/>
                  <a:pt x="373606" y="508979"/>
                  <a:pt x="373606" y="529738"/>
                </a:cubicBezTo>
                <a:cubicBezTo>
                  <a:pt x="373606" y="550488"/>
                  <a:pt x="380518" y="564325"/>
                  <a:pt x="380525" y="564338"/>
                </a:cubicBezTo>
                <a:cubicBezTo>
                  <a:pt x="380525" y="564338"/>
                  <a:pt x="408199" y="522819"/>
                  <a:pt x="415118" y="508979"/>
                </a:cubicBezTo>
                <a:cubicBezTo>
                  <a:pt x="422037" y="495139"/>
                  <a:pt x="456630" y="419021"/>
                  <a:pt x="463548" y="384421"/>
                </a:cubicBezTo>
                <a:cubicBezTo>
                  <a:pt x="463548" y="342921"/>
                  <a:pt x="435899" y="335988"/>
                  <a:pt x="435874" y="335982"/>
                </a:cubicBezTo>
                <a:close/>
                <a:moveTo>
                  <a:pt x="337948" y="198"/>
                </a:moveTo>
                <a:cubicBezTo>
                  <a:pt x="363174" y="1591"/>
                  <a:pt x="382373" y="9973"/>
                  <a:pt x="391189" y="14681"/>
                </a:cubicBezTo>
                <a:cubicBezTo>
                  <a:pt x="393415" y="15113"/>
                  <a:pt x="395535" y="15727"/>
                  <a:pt x="397298" y="17253"/>
                </a:cubicBezTo>
                <a:cubicBezTo>
                  <a:pt x="400070" y="14651"/>
                  <a:pt x="413032" y="4705"/>
                  <a:pt x="431367" y="10780"/>
                </a:cubicBezTo>
                <a:cubicBezTo>
                  <a:pt x="452224" y="24600"/>
                  <a:pt x="466128" y="52241"/>
                  <a:pt x="466128" y="79882"/>
                </a:cubicBezTo>
                <a:cubicBezTo>
                  <a:pt x="459176" y="107523"/>
                  <a:pt x="466128" y="121344"/>
                  <a:pt x="466128" y="121344"/>
                </a:cubicBezTo>
                <a:lnTo>
                  <a:pt x="460045" y="115297"/>
                </a:lnTo>
                <a:cubicBezTo>
                  <a:pt x="459171" y="114454"/>
                  <a:pt x="456916" y="123419"/>
                  <a:pt x="455017" y="132418"/>
                </a:cubicBezTo>
                <a:cubicBezTo>
                  <a:pt x="456113" y="131603"/>
                  <a:pt x="457100" y="130617"/>
                  <a:pt x="458088" y="129631"/>
                </a:cubicBezTo>
                <a:cubicBezTo>
                  <a:pt x="461129" y="129631"/>
                  <a:pt x="465040" y="140041"/>
                  <a:pt x="465040" y="150452"/>
                </a:cubicBezTo>
                <a:cubicBezTo>
                  <a:pt x="465040" y="164332"/>
                  <a:pt x="465040" y="185152"/>
                  <a:pt x="465040" y="192093"/>
                </a:cubicBezTo>
                <a:cubicBezTo>
                  <a:pt x="458088" y="199033"/>
                  <a:pt x="451136" y="205973"/>
                  <a:pt x="451136" y="205973"/>
                </a:cubicBezTo>
                <a:lnTo>
                  <a:pt x="447660" y="198165"/>
                </a:lnTo>
                <a:cubicBezTo>
                  <a:pt x="445922" y="197298"/>
                  <a:pt x="444184" y="199033"/>
                  <a:pt x="444184" y="205973"/>
                </a:cubicBezTo>
                <a:cubicBezTo>
                  <a:pt x="444184" y="212913"/>
                  <a:pt x="437231" y="233734"/>
                  <a:pt x="437231" y="247614"/>
                </a:cubicBezTo>
                <a:cubicBezTo>
                  <a:pt x="430279" y="261494"/>
                  <a:pt x="423327" y="275375"/>
                  <a:pt x="423327" y="275375"/>
                </a:cubicBezTo>
                <a:cubicBezTo>
                  <a:pt x="423306" y="275395"/>
                  <a:pt x="416375" y="282346"/>
                  <a:pt x="416375" y="303135"/>
                </a:cubicBezTo>
                <a:cubicBezTo>
                  <a:pt x="416375" y="323956"/>
                  <a:pt x="360758" y="344776"/>
                  <a:pt x="360758" y="344776"/>
                </a:cubicBezTo>
                <a:cubicBezTo>
                  <a:pt x="360715" y="344768"/>
                  <a:pt x="291236" y="330890"/>
                  <a:pt x="291236" y="310075"/>
                </a:cubicBezTo>
                <a:cubicBezTo>
                  <a:pt x="291236" y="296195"/>
                  <a:pt x="291236" y="290990"/>
                  <a:pt x="291236" y="289255"/>
                </a:cubicBezTo>
                <a:cubicBezTo>
                  <a:pt x="291221" y="289239"/>
                  <a:pt x="277328" y="275363"/>
                  <a:pt x="270380" y="254554"/>
                </a:cubicBezTo>
                <a:cubicBezTo>
                  <a:pt x="263428" y="233734"/>
                  <a:pt x="263428" y="212913"/>
                  <a:pt x="263428" y="212913"/>
                </a:cubicBezTo>
                <a:cubicBezTo>
                  <a:pt x="263414" y="212942"/>
                  <a:pt x="256468" y="226786"/>
                  <a:pt x="249524" y="219853"/>
                </a:cubicBezTo>
                <a:cubicBezTo>
                  <a:pt x="242571" y="205973"/>
                  <a:pt x="242571" y="185152"/>
                  <a:pt x="235619" y="171272"/>
                </a:cubicBezTo>
                <a:cubicBezTo>
                  <a:pt x="228667" y="157392"/>
                  <a:pt x="235619" y="143511"/>
                  <a:pt x="242571" y="143511"/>
                </a:cubicBezTo>
                <a:lnTo>
                  <a:pt x="244562" y="142802"/>
                </a:lnTo>
                <a:cubicBezTo>
                  <a:pt x="244335" y="142100"/>
                  <a:pt x="244001" y="142075"/>
                  <a:pt x="243660" y="142075"/>
                </a:cubicBezTo>
                <a:cubicBezTo>
                  <a:pt x="236707" y="135164"/>
                  <a:pt x="229755" y="142075"/>
                  <a:pt x="229755" y="142075"/>
                </a:cubicBezTo>
                <a:cubicBezTo>
                  <a:pt x="229755" y="142038"/>
                  <a:pt x="229764" y="128254"/>
                  <a:pt x="236707" y="128254"/>
                </a:cubicBezTo>
                <a:cubicBezTo>
                  <a:pt x="243660" y="128254"/>
                  <a:pt x="243660" y="114434"/>
                  <a:pt x="243660" y="114434"/>
                </a:cubicBezTo>
                <a:cubicBezTo>
                  <a:pt x="243647" y="114447"/>
                  <a:pt x="236701" y="121344"/>
                  <a:pt x="229755" y="121344"/>
                </a:cubicBezTo>
                <a:cubicBezTo>
                  <a:pt x="229730" y="121344"/>
                  <a:pt x="222803" y="121344"/>
                  <a:pt x="222803" y="121344"/>
                </a:cubicBezTo>
                <a:cubicBezTo>
                  <a:pt x="222831" y="121330"/>
                  <a:pt x="236707" y="114412"/>
                  <a:pt x="236707" y="93703"/>
                </a:cubicBezTo>
                <a:cubicBezTo>
                  <a:pt x="236707" y="72972"/>
                  <a:pt x="243660" y="24600"/>
                  <a:pt x="299277" y="3869"/>
                </a:cubicBezTo>
                <a:cubicBezTo>
                  <a:pt x="313181" y="414"/>
                  <a:pt x="326216" y="-450"/>
                  <a:pt x="337948"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1" name="Freeform 12"/>
          <p:cNvSpPr>
            <a:spLocks/>
          </p:cNvSpPr>
          <p:nvPr/>
        </p:nvSpPr>
        <p:spPr bwMode="auto">
          <a:xfrm>
            <a:off x="5407137" y="2923273"/>
            <a:ext cx="615928" cy="2033009"/>
          </a:xfrm>
          <a:custGeom>
            <a:avLst/>
            <a:gdLst/>
            <a:ahLst/>
            <a:cxnLst/>
            <a:rect l="l" t="t" r="r" b="b"/>
            <a:pathLst>
              <a:path w="695136" h="2294305">
                <a:moveTo>
                  <a:pt x="443981" y="335982"/>
                </a:moveTo>
                <a:cubicBezTo>
                  <a:pt x="443981" y="335982"/>
                  <a:pt x="478667" y="342902"/>
                  <a:pt x="492542" y="349822"/>
                </a:cubicBezTo>
                <a:cubicBezTo>
                  <a:pt x="499479" y="349822"/>
                  <a:pt x="541102" y="356742"/>
                  <a:pt x="561914" y="377501"/>
                </a:cubicBezTo>
                <a:cubicBezTo>
                  <a:pt x="575781" y="391334"/>
                  <a:pt x="617369" y="384428"/>
                  <a:pt x="617412" y="384421"/>
                </a:cubicBezTo>
                <a:cubicBezTo>
                  <a:pt x="617412" y="384421"/>
                  <a:pt x="665972" y="405181"/>
                  <a:pt x="672909" y="412101"/>
                </a:cubicBezTo>
                <a:cubicBezTo>
                  <a:pt x="679847" y="419021"/>
                  <a:pt x="672909" y="474380"/>
                  <a:pt x="679847" y="515899"/>
                </a:cubicBezTo>
                <a:cubicBezTo>
                  <a:pt x="679847" y="515899"/>
                  <a:pt x="679847" y="654296"/>
                  <a:pt x="679847" y="744254"/>
                </a:cubicBezTo>
                <a:cubicBezTo>
                  <a:pt x="679847" y="778235"/>
                  <a:pt x="679847" y="793455"/>
                  <a:pt x="679847" y="799613"/>
                </a:cubicBezTo>
                <a:cubicBezTo>
                  <a:pt x="679847" y="813453"/>
                  <a:pt x="700658" y="931091"/>
                  <a:pt x="693721" y="944931"/>
                </a:cubicBezTo>
                <a:cubicBezTo>
                  <a:pt x="686784" y="965690"/>
                  <a:pt x="624349" y="1145607"/>
                  <a:pt x="624349" y="1159447"/>
                </a:cubicBezTo>
                <a:cubicBezTo>
                  <a:pt x="617412" y="1166366"/>
                  <a:pt x="624349" y="1214806"/>
                  <a:pt x="617412" y="1214806"/>
                </a:cubicBezTo>
                <a:cubicBezTo>
                  <a:pt x="596615" y="1235550"/>
                  <a:pt x="589673" y="1249384"/>
                  <a:pt x="589663" y="1249405"/>
                </a:cubicBezTo>
                <a:cubicBezTo>
                  <a:pt x="596600" y="1311684"/>
                  <a:pt x="582726" y="1408562"/>
                  <a:pt x="589663" y="1450081"/>
                </a:cubicBezTo>
                <a:cubicBezTo>
                  <a:pt x="589663" y="1505440"/>
                  <a:pt x="575788" y="1623078"/>
                  <a:pt x="582726" y="1685357"/>
                </a:cubicBezTo>
                <a:cubicBezTo>
                  <a:pt x="596600" y="1740716"/>
                  <a:pt x="589663" y="1982911"/>
                  <a:pt x="589663" y="2059030"/>
                </a:cubicBezTo>
                <a:cubicBezTo>
                  <a:pt x="584460" y="2121309"/>
                  <a:pt x="587061" y="2117416"/>
                  <a:pt x="582726" y="2121308"/>
                </a:cubicBezTo>
                <a:cubicBezTo>
                  <a:pt x="582726" y="2142040"/>
                  <a:pt x="582726" y="2148969"/>
                  <a:pt x="582726" y="2148988"/>
                </a:cubicBezTo>
                <a:cubicBezTo>
                  <a:pt x="582726" y="2148988"/>
                  <a:pt x="589663" y="2162828"/>
                  <a:pt x="589663" y="2183587"/>
                </a:cubicBezTo>
                <a:cubicBezTo>
                  <a:pt x="582733" y="2204326"/>
                  <a:pt x="575802" y="2204347"/>
                  <a:pt x="575788" y="2204347"/>
                </a:cubicBezTo>
                <a:cubicBezTo>
                  <a:pt x="575788" y="2204347"/>
                  <a:pt x="575788" y="2204347"/>
                  <a:pt x="589663" y="2266626"/>
                </a:cubicBezTo>
                <a:cubicBezTo>
                  <a:pt x="589663" y="2266626"/>
                  <a:pt x="589663" y="2266626"/>
                  <a:pt x="590530" y="2266626"/>
                </a:cubicBezTo>
                <a:lnTo>
                  <a:pt x="596600" y="2266626"/>
                </a:lnTo>
                <a:cubicBezTo>
                  <a:pt x="596600" y="2266626"/>
                  <a:pt x="596600" y="2266626"/>
                  <a:pt x="596600" y="2287385"/>
                </a:cubicBezTo>
                <a:cubicBezTo>
                  <a:pt x="575788" y="2294305"/>
                  <a:pt x="561914" y="2294305"/>
                  <a:pt x="527228" y="2294305"/>
                </a:cubicBezTo>
                <a:cubicBezTo>
                  <a:pt x="485624" y="2294305"/>
                  <a:pt x="457881" y="2287392"/>
                  <a:pt x="457856" y="2287385"/>
                </a:cubicBezTo>
                <a:cubicBezTo>
                  <a:pt x="457856" y="2287385"/>
                  <a:pt x="457856" y="2287385"/>
                  <a:pt x="457856" y="2266626"/>
                </a:cubicBezTo>
                <a:cubicBezTo>
                  <a:pt x="457856" y="2266626"/>
                  <a:pt x="457856" y="2266626"/>
                  <a:pt x="458723" y="2265761"/>
                </a:cubicBezTo>
                <a:lnTo>
                  <a:pt x="464793" y="2259706"/>
                </a:lnTo>
                <a:cubicBezTo>
                  <a:pt x="464793" y="2259706"/>
                  <a:pt x="464793" y="2259706"/>
                  <a:pt x="464793" y="2232026"/>
                </a:cubicBezTo>
                <a:cubicBezTo>
                  <a:pt x="464793" y="2232026"/>
                  <a:pt x="464793" y="2232026"/>
                  <a:pt x="464793" y="2231161"/>
                </a:cubicBezTo>
                <a:lnTo>
                  <a:pt x="464793" y="2225106"/>
                </a:lnTo>
                <a:cubicBezTo>
                  <a:pt x="464793" y="2225106"/>
                  <a:pt x="464793" y="2225106"/>
                  <a:pt x="463926" y="2224241"/>
                </a:cubicBezTo>
                <a:lnTo>
                  <a:pt x="457856" y="2218187"/>
                </a:lnTo>
                <a:cubicBezTo>
                  <a:pt x="457856" y="2218187"/>
                  <a:pt x="457856" y="2218187"/>
                  <a:pt x="456989" y="2218187"/>
                </a:cubicBezTo>
                <a:lnTo>
                  <a:pt x="450919" y="2218187"/>
                </a:lnTo>
                <a:cubicBezTo>
                  <a:pt x="450919" y="2211267"/>
                  <a:pt x="471730" y="2197427"/>
                  <a:pt x="457856" y="2190507"/>
                </a:cubicBezTo>
                <a:cubicBezTo>
                  <a:pt x="443981" y="2190507"/>
                  <a:pt x="437044" y="2155908"/>
                  <a:pt x="437044" y="2135148"/>
                </a:cubicBezTo>
                <a:cubicBezTo>
                  <a:pt x="437044" y="2107469"/>
                  <a:pt x="416233" y="1941392"/>
                  <a:pt x="402358" y="1872193"/>
                </a:cubicBezTo>
                <a:cubicBezTo>
                  <a:pt x="388484" y="1796075"/>
                  <a:pt x="402358" y="1650757"/>
                  <a:pt x="388484" y="1588479"/>
                </a:cubicBezTo>
                <a:cubicBezTo>
                  <a:pt x="381548" y="1533131"/>
                  <a:pt x="367678" y="1429363"/>
                  <a:pt x="367672" y="1429322"/>
                </a:cubicBezTo>
                <a:cubicBezTo>
                  <a:pt x="367672" y="1429322"/>
                  <a:pt x="339923" y="1574639"/>
                  <a:pt x="339923" y="1602318"/>
                </a:cubicBezTo>
                <a:cubicBezTo>
                  <a:pt x="339923" y="1629998"/>
                  <a:pt x="291363" y="1886033"/>
                  <a:pt x="291363" y="1920632"/>
                </a:cubicBezTo>
                <a:cubicBezTo>
                  <a:pt x="291363" y="1955232"/>
                  <a:pt x="319112" y="2135148"/>
                  <a:pt x="326049" y="2162828"/>
                </a:cubicBezTo>
                <a:cubicBezTo>
                  <a:pt x="326049" y="2183587"/>
                  <a:pt x="326049" y="2225106"/>
                  <a:pt x="326049" y="2232026"/>
                </a:cubicBezTo>
                <a:cubicBezTo>
                  <a:pt x="326049" y="2238937"/>
                  <a:pt x="332968" y="2245848"/>
                  <a:pt x="332986" y="2245866"/>
                </a:cubicBezTo>
                <a:cubicBezTo>
                  <a:pt x="332986" y="2245866"/>
                  <a:pt x="332986" y="2245866"/>
                  <a:pt x="332986" y="2266626"/>
                </a:cubicBezTo>
                <a:cubicBezTo>
                  <a:pt x="332986" y="2266626"/>
                  <a:pt x="332986" y="2266626"/>
                  <a:pt x="249740" y="2280465"/>
                </a:cubicBezTo>
                <a:cubicBezTo>
                  <a:pt x="249740" y="2280465"/>
                  <a:pt x="249740" y="2280465"/>
                  <a:pt x="249740" y="2259706"/>
                </a:cubicBezTo>
                <a:cubicBezTo>
                  <a:pt x="249740" y="2259706"/>
                  <a:pt x="180367" y="2280465"/>
                  <a:pt x="110995" y="2287385"/>
                </a:cubicBezTo>
                <a:cubicBezTo>
                  <a:pt x="48584" y="2287385"/>
                  <a:pt x="37" y="2273556"/>
                  <a:pt x="0" y="2273546"/>
                </a:cubicBezTo>
                <a:cubicBezTo>
                  <a:pt x="0" y="2273546"/>
                  <a:pt x="0" y="2273546"/>
                  <a:pt x="0" y="2272681"/>
                </a:cubicBezTo>
                <a:lnTo>
                  <a:pt x="0" y="2266626"/>
                </a:lnTo>
                <a:cubicBezTo>
                  <a:pt x="0" y="2266626"/>
                  <a:pt x="0" y="2266626"/>
                  <a:pt x="867" y="2266626"/>
                </a:cubicBezTo>
                <a:lnTo>
                  <a:pt x="6937" y="2266626"/>
                </a:lnTo>
                <a:cubicBezTo>
                  <a:pt x="6937" y="2266626"/>
                  <a:pt x="6937" y="2245866"/>
                  <a:pt x="13874" y="2245866"/>
                </a:cubicBezTo>
                <a:cubicBezTo>
                  <a:pt x="27749" y="2238946"/>
                  <a:pt x="76309" y="2245866"/>
                  <a:pt x="97121" y="2238946"/>
                </a:cubicBezTo>
                <a:cubicBezTo>
                  <a:pt x="117922" y="2232030"/>
                  <a:pt x="145654" y="2211287"/>
                  <a:pt x="145681" y="2211267"/>
                </a:cubicBezTo>
                <a:cubicBezTo>
                  <a:pt x="145681" y="2211267"/>
                  <a:pt x="145681" y="2211267"/>
                  <a:pt x="144814" y="2210402"/>
                </a:cubicBezTo>
                <a:lnTo>
                  <a:pt x="138744" y="2204347"/>
                </a:lnTo>
                <a:cubicBezTo>
                  <a:pt x="138744" y="2204347"/>
                  <a:pt x="145681" y="2197427"/>
                  <a:pt x="152618" y="2197427"/>
                </a:cubicBezTo>
                <a:cubicBezTo>
                  <a:pt x="159556" y="2190507"/>
                  <a:pt x="152618" y="2169748"/>
                  <a:pt x="145681" y="2162828"/>
                </a:cubicBezTo>
                <a:cubicBezTo>
                  <a:pt x="138744" y="2148988"/>
                  <a:pt x="166493" y="2128228"/>
                  <a:pt x="159556" y="2114389"/>
                </a:cubicBezTo>
                <a:cubicBezTo>
                  <a:pt x="145681" y="2107469"/>
                  <a:pt x="138744" y="2079789"/>
                  <a:pt x="138744" y="2045190"/>
                </a:cubicBezTo>
                <a:cubicBezTo>
                  <a:pt x="145681" y="2003671"/>
                  <a:pt x="145681" y="1713036"/>
                  <a:pt x="138744" y="1664597"/>
                </a:cubicBezTo>
                <a:cubicBezTo>
                  <a:pt x="131807" y="1616158"/>
                  <a:pt x="138744" y="1498520"/>
                  <a:pt x="124870" y="1429322"/>
                </a:cubicBezTo>
                <a:cubicBezTo>
                  <a:pt x="117933" y="1360132"/>
                  <a:pt x="110997" y="1201008"/>
                  <a:pt x="110995" y="1200966"/>
                </a:cubicBezTo>
                <a:cubicBezTo>
                  <a:pt x="110995" y="1200966"/>
                  <a:pt x="110995" y="1200966"/>
                  <a:pt x="90184" y="1194046"/>
                </a:cubicBezTo>
                <a:cubicBezTo>
                  <a:pt x="90184" y="1194046"/>
                  <a:pt x="83246" y="1194046"/>
                  <a:pt x="76309" y="1180206"/>
                </a:cubicBezTo>
                <a:cubicBezTo>
                  <a:pt x="69372" y="1166366"/>
                  <a:pt x="69372" y="1069488"/>
                  <a:pt x="69372" y="1034889"/>
                </a:cubicBezTo>
                <a:cubicBezTo>
                  <a:pt x="76309" y="1000290"/>
                  <a:pt x="62435" y="854972"/>
                  <a:pt x="69372" y="778854"/>
                </a:cubicBezTo>
                <a:cubicBezTo>
                  <a:pt x="76309" y="695815"/>
                  <a:pt x="41623" y="522819"/>
                  <a:pt x="48560" y="502059"/>
                </a:cubicBezTo>
                <a:cubicBezTo>
                  <a:pt x="48560" y="481299"/>
                  <a:pt x="62435" y="474380"/>
                  <a:pt x="62435" y="453620"/>
                </a:cubicBezTo>
                <a:cubicBezTo>
                  <a:pt x="62435" y="432860"/>
                  <a:pt x="62435" y="405181"/>
                  <a:pt x="76309" y="391341"/>
                </a:cubicBezTo>
                <a:cubicBezTo>
                  <a:pt x="83240" y="391341"/>
                  <a:pt x="97097" y="391341"/>
                  <a:pt x="97121" y="391341"/>
                </a:cubicBezTo>
                <a:cubicBezTo>
                  <a:pt x="97121" y="391341"/>
                  <a:pt x="97121" y="391341"/>
                  <a:pt x="166493" y="370581"/>
                </a:cubicBezTo>
                <a:cubicBezTo>
                  <a:pt x="166493" y="370581"/>
                  <a:pt x="173430" y="363662"/>
                  <a:pt x="187304" y="363662"/>
                </a:cubicBezTo>
                <a:cubicBezTo>
                  <a:pt x="201179" y="356742"/>
                  <a:pt x="228928" y="342902"/>
                  <a:pt x="242802" y="342902"/>
                </a:cubicBezTo>
                <a:cubicBezTo>
                  <a:pt x="249735" y="335987"/>
                  <a:pt x="256667" y="356712"/>
                  <a:pt x="256677" y="356742"/>
                </a:cubicBezTo>
                <a:cubicBezTo>
                  <a:pt x="256677" y="356742"/>
                  <a:pt x="242830" y="356742"/>
                  <a:pt x="242802" y="356742"/>
                </a:cubicBezTo>
                <a:cubicBezTo>
                  <a:pt x="235865" y="363662"/>
                  <a:pt x="263614" y="412101"/>
                  <a:pt x="277488" y="460540"/>
                </a:cubicBezTo>
                <a:cubicBezTo>
                  <a:pt x="291359" y="508964"/>
                  <a:pt x="319095" y="557388"/>
                  <a:pt x="319112" y="557418"/>
                </a:cubicBezTo>
                <a:cubicBezTo>
                  <a:pt x="319112" y="557418"/>
                  <a:pt x="332986" y="502059"/>
                  <a:pt x="339923" y="495139"/>
                </a:cubicBezTo>
                <a:cubicBezTo>
                  <a:pt x="346852" y="495139"/>
                  <a:pt x="353780" y="488236"/>
                  <a:pt x="353798" y="488219"/>
                </a:cubicBezTo>
                <a:cubicBezTo>
                  <a:pt x="353798" y="488219"/>
                  <a:pt x="353798" y="488219"/>
                  <a:pt x="352063" y="488219"/>
                </a:cubicBezTo>
                <a:lnTo>
                  <a:pt x="339923" y="488219"/>
                </a:lnTo>
                <a:cubicBezTo>
                  <a:pt x="339923" y="488219"/>
                  <a:pt x="326049" y="474380"/>
                  <a:pt x="326049" y="467460"/>
                </a:cubicBezTo>
                <a:cubicBezTo>
                  <a:pt x="326049" y="460540"/>
                  <a:pt x="353798" y="425940"/>
                  <a:pt x="360735" y="425940"/>
                </a:cubicBezTo>
                <a:cubicBezTo>
                  <a:pt x="367669" y="419024"/>
                  <a:pt x="381533" y="460498"/>
                  <a:pt x="381547" y="460540"/>
                </a:cubicBezTo>
                <a:cubicBezTo>
                  <a:pt x="381547" y="467455"/>
                  <a:pt x="367691" y="481280"/>
                  <a:pt x="367672" y="481299"/>
                </a:cubicBezTo>
                <a:cubicBezTo>
                  <a:pt x="367672" y="481299"/>
                  <a:pt x="374609" y="508979"/>
                  <a:pt x="374609" y="529738"/>
                </a:cubicBezTo>
                <a:cubicBezTo>
                  <a:pt x="374609" y="550480"/>
                  <a:pt x="381535" y="564314"/>
                  <a:pt x="381547" y="564338"/>
                </a:cubicBezTo>
                <a:cubicBezTo>
                  <a:pt x="381547" y="564338"/>
                  <a:pt x="409295" y="522819"/>
                  <a:pt x="416233" y="508979"/>
                </a:cubicBezTo>
                <a:cubicBezTo>
                  <a:pt x="423170" y="495139"/>
                  <a:pt x="464793" y="419021"/>
                  <a:pt x="464793" y="384421"/>
                </a:cubicBezTo>
                <a:cubicBezTo>
                  <a:pt x="464793" y="342929"/>
                  <a:pt x="444009" y="335991"/>
                  <a:pt x="443981" y="335982"/>
                </a:cubicBezTo>
                <a:close/>
                <a:moveTo>
                  <a:pt x="344369" y="198"/>
                </a:moveTo>
                <a:cubicBezTo>
                  <a:pt x="379411" y="2142"/>
                  <a:pt x="402773" y="17690"/>
                  <a:pt x="402773" y="17690"/>
                </a:cubicBezTo>
                <a:cubicBezTo>
                  <a:pt x="402787" y="17662"/>
                  <a:pt x="409716" y="3877"/>
                  <a:pt x="430461" y="10780"/>
                </a:cubicBezTo>
                <a:cubicBezTo>
                  <a:pt x="451226" y="24600"/>
                  <a:pt x="471992" y="52241"/>
                  <a:pt x="465070" y="79882"/>
                </a:cubicBezTo>
                <a:cubicBezTo>
                  <a:pt x="458148" y="107523"/>
                  <a:pt x="471992" y="121344"/>
                  <a:pt x="471992" y="121344"/>
                </a:cubicBezTo>
                <a:lnTo>
                  <a:pt x="459879" y="115297"/>
                </a:lnTo>
                <a:cubicBezTo>
                  <a:pt x="458142" y="114458"/>
                  <a:pt x="455156" y="126386"/>
                  <a:pt x="453160" y="136534"/>
                </a:cubicBezTo>
                <a:cubicBezTo>
                  <a:pt x="453947" y="134555"/>
                  <a:pt x="455545" y="132093"/>
                  <a:pt x="458023" y="129631"/>
                </a:cubicBezTo>
                <a:cubicBezTo>
                  <a:pt x="461078" y="129631"/>
                  <a:pt x="465007" y="140041"/>
                  <a:pt x="465007" y="150452"/>
                </a:cubicBezTo>
                <a:cubicBezTo>
                  <a:pt x="465007" y="164332"/>
                  <a:pt x="465007" y="185152"/>
                  <a:pt x="465007" y="192093"/>
                </a:cubicBezTo>
                <a:cubicBezTo>
                  <a:pt x="465007" y="199033"/>
                  <a:pt x="451039" y="205973"/>
                  <a:pt x="451039" y="205973"/>
                </a:cubicBezTo>
                <a:lnTo>
                  <a:pt x="447546" y="198165"/>
                </a:lnTo>
                <a:cubicBezTo>
                  <a:pt x="445800" y="197298"/>
                  <a:pt x="444054" y="199033"/>
                  <a:pt x="444054" y="205973"/>
                </a:cubicBezTo>
                <a:cubicBezTo>
                  <a:pt x="444054" y="212913"/>
                  <a:pt x="437070" y="233734"/>
                  <a:pt x="437070" y="247614"/>
                </a:cubicBezTo>
                <a:cubicBezTo>
                  <a:pt x="430086" y="261494"/>
                  <a:pt x="423102" y="275375"/>
                  <a:pt x="423102" y="275375"/>
                </a:cubicBezTo>
                <a:cubicBezTo>
                  <a:pt x="423102" y="275399"/>
                  <a:pt x="423102" y="282351"/>
                  <a:pt x="423102" y="303135"/>
                </a:cubicBezTo>
                <a:cubicBezTo>
                  <a:pt x="423102" y="323956"/>
                  <a:pt x="360244" y="344776"/>
                  <a:pt x="360244" y="344776"/>
                </a:cubicBezTo>
                <a:cubicBezTo>
                  <a:pt x="360190" y="344765"/>
                  <a:pt x="290403" y="330888"/>
                  <a:pt x="290403" y="310075"/>
                </a:cubicBezTo>
                <a:cubicBezTo>
                  <a:pt x="290403" y="296195"/>
                  <a:pt x="290403" y="290990"/>
                  <a:pt x="290403" y="289255"/>
                </a:cubicBezTo>
                <a:cubicBezTo>
                  <a:pt x="290386" y="289238"/>
                  <a:pt x="276430" y="275362"/>
                  <a:pt x="269450" y="254554"/>
                </a:cubicBezTo>
                <a:cubicBezTo>
                  <a:pt x="262466" y="233734"/>
                  <a:pt x="262466" y="212913"/>
                  <a:pt x="262466" y="212913"/>
                </a:cubicBezTo>
                <a:cubicBezTo>
                  <a:pt x="262452" y="212941"/>
                  <a:pt x="255474" y="226786"/>
                  <a:pt x="248497" y="219853"/>
                </a:cubicBezTo>
                <a:cubicBezTo>
                  <a:pt x="241513" y="205973"/>
                  <a:pt x="241513" y="185152"/>
                  <a:pt x="234529" y="171272"/>
                </a:cubicBezTo>
                <a:cubicBezTo>
                  <a:pt x="234529" y="157392"/>
                  <a:pt x="234529" y="143511"/>
                  <a:pt x="241513" y="143511"/>
                </a:cubicBezTo>
                <a:lnTo>
                  <a:pt x="244469" y="142804"/>
                </a:lnTo>
                <a:cubicBezTo>
                  <a:pt x="244244" y="142100"/>
                  <a:pt x="243910" y="142075"/>
                  <a:pt x="243569" y="142075"/>
                </a:cubicBezTo>
                <a:cubicBezTo>
                  <a:pt x="236647" y="135164"/>
                  <a:pt x="229725" y="142075"/>
                  <a:pt x="229725" y="142075"/>
                </a:cubicBezTo>
                <a:cubicBezTo>
                  <a:pt x="229725" y="142038"/>
                  <a:pt x="229734" y="128254"/>
                  <a:pt x="236647" y="128254"/>
                </a:cubicBezTo>
                <a:cubicBezTo>
                  <a:pt x="243569" y="128254"/>
                  <a:pt x="243569" y="114434"/>
                  <a:pt x="243569" y="114434"/>
                </a:cubicBezTo>
                <a:cubicBezTo>
                  <a:pt x="243553" y="114449"/>
                  <a:pt x="236647" y="121344"/>
                  <a:pt x="236647" y="121344"/>
                </a:cubicBezTo>
                <a:cubicBezTo>
                  <a:pt x="229725" y="121344"/>
                  <a:pt x="222803" y="121344"/>
                  <a:pt x="222803" y="121344"/>
                </a:cubicBezTo>
                <a:cubicBezTo>
                  <a:pt x="222834" y="121328"/>
                  <a:pt x="236647" y="114410"/>
                  <a:pt x="236647" y="93703"/>
                </a:cubicBezTo>
                <a:cubicBezTo>
                  <a:pt x="236647" y="72972"/>
                  <a:pt x="250491" y="24600"/>
                  <a:pt x="305866" y="3869"/>
                </a:cubicBezTo>
                <a:cubicBezTo>
                  <a:pt x="319710" y="414"/>
                  <a:pt x="332689" y="-450"/>
                  <a:pt x="344369"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2" name="Freeform 15"/>
          <p:cNvSpPr>
            <a:spLocks/>
          </p:cNvSpPr>
          <p:nvPr/>
        </p:nvSpPr>
        <p:spPr bwMode="auto">
          <a:xfrm>
            <a:off x="6131857" y="2923273"/>
            <a:ext cx="613815" cy="2033009"/>
          </a:xfrm>
          <a:custGeom>
            <a:avLst/>
            <a:gdLst/>
            <a:ahLst/>
            <a:cxnLst/>
            <a:rect l="l" t="t" r="r" b="b"/>
            <a:pathLst>
              <a:path w="692752" h="2294305">
                <a:moveTo>
                  <a:pt x="442124" y="335982"/>
                </a:moveTo>
                <a:cubicBezTo>
                  <a:pt x="442124" y="335982"/>
                  <a:pt x="476665" y="342902"/>
                  <a:pt x="490481" y="349822"/>
                </a:cubicBezTo>
                <a:cubicBezTo>
                  <a:pt x="504297" y="349822"/>
                  <a:pt x="538838" y="356742"/>
                  <a:pt x="559563" y="377501"/>
                </a:cubicBezTo>
                <a:cubicBezTo>
                  <a:pt x="580277" y="391335"/>
                  <a:pt x="614796" y="384428"/>
                  <a:pt x="614828" y="384421"/>
                </a:cubicBezTo>
                <a:cubicBezTo>
                  <a:pt x="614828" y="384421"/>
                  <a:pt x="670094" y="405181"/>
                  <a:pt x="670094" y="412101"/>
                </a:cubicBezTo>
                <a:cubicBezTo>
                  <a:pt x="677002" y="419021"/>
                  <a:pt x="670094" y="474380"/>
                  <a:pt x="677002" y="515899"/>
                </a:cubicBezTo>
                <a:cubicBezTo>
                  <a:pt x="677002" y="515899"/>
                  <a:pt x="677002" y="654296"/>
                  <a:pt x="677002" y="744254"/>
                </a:cubicBezTo>
                <a:cubicBezTo>
                  <a:pt x="677002" y="819070"/>
                  <a:pt x="681780" y="802946"/>
                  <a:pt x="683910" y="799613"/>
                </a:cubicBezTo>
                <a:cubicBezTo>
                  <a:pt x="683910" y="813453"/>
                  <a:pt x="697726" y="931091"/>
                  <a:pt x="690818" y="944931"/>
                </a:cubicBezTo>
                <a:cubicBezTo>
                  <a:pt x="683910" y="965690"/>
                  <a:pt x="628644" y="1145607"/>
                  <a:pt x="621736" y="1159447"/>
                </a:cubicBezTo>
                <a:cubicBezTo>
                  <a:pt x="614828" y="1166366"/>
                  <a:pt x="621736" y="1214806"/>
                  <a:pt x="614828" y="1214806"/>
                </a:cubicBezTo>
                <a:cubicBezTo>
                  <a:pt x="594127" y="1235541"/>
                  <a:pt x="594104" y="1249373"/>
                  <a:pt x="594104" y="1249405"/>
                </a:cubicBezTo>
                <a:cubicBezTo>
                  <a:pt x="594104" y="1249405"/>
                  <a:pt x="594104" y="1249405"/>
                  <a:pt x="593240" y="1249405"/>
                </a:cubicBezTo>
                <a:lnTo>
                  <a:pt x="587195" y="1249405"/>
                </a:lnTo>
                <a:cubicBezTo>
                  <a:pt x="594104" y="1311684"/>
                  <a:pt x="580287" y="1408562"/>
                  <a:pt x="587195" y="1450081"/>
                </a:cubicBezTo>
                <a:cubicBezTo>
                  <a:pt x="587195" y="1505440"/>
                  <a:pt x="573379" y="1623078"/>
                  <a:pt x="587195" y="1685357"/>
                </a:cubicBezTo>
                <a:cubicBezTo>
                  <a:pt x="594104" y="1740716"/>
                  <a:pt x="587195" y="1982911"/>
                  <a:pt x="587195" y="2059030"/>
                </a:cubicBezTo>
                <a:cubicBezTo>
                  <a:pt x="582014" y="2121309"/>
                  <a:pt x="584605" y="2117416"/>
                  <a:pt x="580287" y="2121308"/>
                </a:cubicBezTo>
                <a:cubicBezTo>
                  <a:pt x="580287" y="2142043"/>
                  <a:pt x="587179" y="2148972"/>
                  <a:pt x="587195" y="2148988"/>
                </a:cubicBezTo>
                <a:cubicBezTo>
                  <a:pt x="587195" y="2148988"/>
                  <a:pt x="587195" y="2162828"/>
                  <a:pt x="587195" y="2183587"/>
                </a:cubicBezTo>
                <a:cubicBezTo>
                  <a:pt x="580296" y="2204321"/>
                  <a:pt x="573396" y="2204347"/>
                  <a:pt x="573379" y="2204347"/>
                </a:cubicBezTo>
                <a:cubicBezTo>
                  <a:pt x="573379" y="2204347"/>
                  <a:pt x="573379" y="2204347"/>
                  <a:pt x="594104" y="2266626"/>
                </a:cubicBezTo>
                <a:cubicBezTo>
                  <a:pt x="594104" y="2266626"/>
                  <a:pt x="594104" y="2266626"/>
                  <a:pt x="594967" y="2266626"/>
                </a:cubicBezTo>
                <a:lnTo>
                  <a:pt x="601012" y="2266626"/>
                </a:lnTo>
                <a:cubicBezTo>
                  <a:pt x="601012" y="2266626"/>
                  <a:pt x="601012" y="2266626"/>
                  <a:pt x="601012" y="2287385"/>
                </a:cubicBezTo>
                <a:cubicBezTo>
                  <a:pt x="573379" y="2294305"/>
                  <a:pt x="559563" y="2294305"/>
                  <a:pt x="525022" y="2294305"/>
                </a:cubicBezTo>
                <a:cubicBezTo>
                  <a:pt x="490499" y="2294305"/>
                  <a:pt x="455978" y="2287393"/>
                  <a:pt x="455940" y="2287385"/>
                </a:cubicBezTo>
                <a:cubicBezTo>
                  <a:pt x="455940" y="2287385"/>
                  <a:pt x="455940" y="2287385"/>
                  <a:pt x="455940" y="2266626"/>
                </a:cubicBezTo>
                <a:cubicBezTo>
                  <a:pt x="455940" y="2266626"/>
                  <a:pt x="455940" y="2266626"/>
                  <a:pt x="456804" y="2265761"/>
                </a:cubicBezTo>
                <a:lnTo>
                  <a:pt x="462848" y="2259706"/>
                </a:lnTo>
                <a:cubicBezTo>
                  <a:pt x="462848" y="2259706"/>
                  <a:pt x="462848" y="2259706"/>
                  <a:pt x="462848" y="2232026"/>
                </a:cubicBezTo>
                <a:cubicBezTo>
                  <a:pt x="462848" y="2232026"/>
                  <a:pt x="462848" y="2232026"/>
                  <a:pt x="462848" y="2231161"/>
                </a:cubicBezTo>
                <a:lnTo>
                  <a:pt x="462848" y="2225106"/>
                </a:lnTo>
                <a:cubicBezTo>
                  <a:pt x="462848" y="2225106"/>
                  <a:pt x="462848" y="2225106"/>
                  <a:pt x="462848" y="2224241"/>
                </a:cubicBezTo>
                <a:lnTo>
                  <a:pt x="462848" y="2218187"/>
                </a:lnTo>
                <a:cubicBezTo>
                  <a:pt x="462848" y="2218187"/>
                  <a:pt x="455961" y="2218187"/>
                  <a:pt x="455940" y="2218187"/>
                </a:cubicBezTo>
                <a:cubicBezTo>
                  <a:pt x="449032" y="2211267"/>
                  <a:pt x="469756" y="2197427"/>
                  <a:pt x="455940" y="2190507"/>
                </a:cubicBezTo>
                <a:cubicBezTo>
                  <a:pt x="442124" y="2190507"/>
                  <a:pt x="435215" y="2155908"/>
                  <a:pt x="435215" y="2135148"/>
                </a:cubicBezTo>
                <a:cubicBezTo>
                  <a:pt x="435215" y="2107469"/>
                  <a:pt x="414491" y="1941392"/>
                  <a:pt x="400675" y="1872193"/>
                </a:cubicBezTo>
                <a:cubicBezTo>
                  <a:pt x="393766" y="1796075"/>
                  <a:pt x="400675" y="1650757"/>
                  <a:pt x="393766" y="1588479"/>
                </a:cubicBezTo>
                <a:cubicBezTo>
                  <a:pt x="386860" y="1533131"/>
                  <a:pt x="366142" y="1429364"/>
                  <a:pt x="366134" y="1429322"/>
                </a:cubicBezTo>
                <a:cubicBezTo>
                  <a:pt x="366134" y="1429322"/>
                  <a:pt x="345409" y="1574639"/>
                  <a:pt x="338501" y="1602318"/>
                </a:cubicBezTo>
                <a:cubicBezTo>
                  <a:pt x="338501" y="1629998"/>
                  <a:pt x="290144" y="1886033"/>
                  <a:pt x="290144" y="1920632"/>
                </a:cubicBezTo>
                <a:cubicBezTo>
                  <a:pt x="290144" y="1955232"/>
                  <a:pt x="324685" y="2135148"/>
                  <a:pt x="324685" y="2162828"/>
                </a:cubicBezTo>
                <a:cubicBezTo>
                  <a:pt x="324685" y="2183587"/>
                  <a:pt x="331593" y="2225106"/>
                  <a:pt x="331593" y="2232026"/>
                </a:cubicBezTo>
                <a:cubicBezTo>
                  <a:pt x="331593" y="2238936"/>
                  <a:pt x="331593" y="2245846"/>
                  <a:pt x="331593" y="2245866"/>
                </a:cubicBezTo>
                <a:cubicBezTo>
                  <a:pt x="331593" y="2245866"/>
                  <a:pt x="331593" y="2245866"/>
                  <a:pt x="338501" y="2266626"/>
                </a:cubicBezTo>
                <a:cubicBezTo>
                  <a:pt x="338501" y="2266626"/>
                  <a:pt x="338501" y="2266626"/>
                  <a:pt x="248695" y="2280465"/>
                </a:cubicBezTo>
                <a:cubicBezTo>
                  <a:pt x="248695" y="2280465"/>
                  <a:pt x="248695" y="2280465"/>
                  <a:pt x="248695" y="2259706"/>
                </a:cubicBezTo>
                <a:cubicBezTo>
                  <a:pt x="248695" y="2259706"/>
                  <a:pt x="179612" y="2280465"/>
                  <a:pt x="117439" y="2287385"/>
                </a:cubicBezTo>
                <a:cubicBezTo>
                  <a:pt x="48375" y="2287385"/>
                  <a:pt x="26" y="2273553"/>
                  <a:pt x="0" y="2273546"/>
                </a:cubicBezTo>
                <a:cubicBezTo>
                  <a:pt x="0" y="2273546"/>
                  <a:pt x="0" y="2273546"/>
                  <a:pt x="0" y="2272681"/>
                </a:cubicBezTo>
                <a:lnTo>
                  <a:pt x="0" y="2266626"/>
                </a:lnTo>
                <a:cubicBezTo>
                  <a:pt x="0" y="2266626"/>
                  <a:pt x="0" y="2266626"/>
                  <a:pt x="863" y="2266626"/>
                </a:cubicBezTo>
                <a:lnTo>
                  <a:pt x="6908" y="2266626"/>
                </a:lnTo>
                <a:cubicBezTo>
                  <a:pt x="6908" y="2266626"/>
                  <a:pt x="6908" y="2245866"/>
                  <a:pt x="20724" y="2245866"/>
                </a:cubicBezTo>
                <a:cubicBezTo>
                  <a:pt x="27632" y="2238946"/>
                  <a:pt x="75990" y="2245866"/>
                  <a:pt x="96714" y="2238946"/>
                </a:cubicBezTo>
                <a:cubicBezTo>
                  <a:pt x="117430" y="2232029"/>
                  <a:pt x="145049" y="2211284"/>
                  <a:pt x="145072" y="2211267"/>
                </a:cubicBezTo>
                <a:cubicBezTo>
                  <a:pt x="145072" y="2211267"/>
                  <a:pt x="145072" y="2211267"/>
                  <a:pt x="145072" y="2210402"/>
                </a:cubicBezTo>
                <a:lnTo>
                  <a:pt x="145072" y="2204347"/>
                </a:lnTo>
                <a:cubicBezTo>
                  <a:pt x="145072" y="2204347"/>
                  <a:pt x="145072" y="2197427"/>
                  <a:pt x="151980" y="2197427"/>
                </a:cubicBezTo>
                <a:cubicBezTo>
                  <a:pt x="158888" y="2190507"/>
                  <a:pt x="151980" y="2169748"/>
                  <a:pt x="145072" y="2162828"/>
                </a:cubicBezTo>
                <a:cubicBezTo>
                  <a:pt x="138163" y="2148988"/>
                  <a:pt x="165796" y="2128228"/>
                  <a:pt x="158888" y="2114389"/>
                </a:cubicBezTo>
                <a:cubicBezTo>
                  <a:pt x="145072" y="2107469"/>
                  <a:pt x="138163" y="2079789"/>
                  <a:pt x="145072" y="2045190"/>
                </a:cubicBezTo>
                <a:cubicBezTo>
                  <a:pt x="145072" y="2003671"/>
                  <a:pt x="151980" y="1713036"/>
                  <a:pt x="138163" y="1664597"/>
                </a:cubicBezTo>
                <a:cubicBezTo>
                  <a:pt x="131255" y="1616158"/>
                  <a:pt x="138163" y="1498520"/>
                  <a:pt x="131255" y="1429322"/>
                </a:cubicBezTo>
                <a:cubicBezTo>
                  <a:pt x="117441" y="1360132"/>
                  <a:pt x="110533" y="1201008"/>
                  <a:pt x="110531" y="1200966"/>
                </a:cubicBezTo>
                <a:cubicBezTo>
                  <a:pt x="110531" y="1200966"/>
                  <a:pt x="110531" y="1200966"/>
                  <a:pt x="108804" y="1200101"/>
                </a:cubicBezTo>
                <a:lnTo>
                  <a:pt x="96714" y="1194046"/>
                </a:lnTo>
                <a:cubicBezTo>
                  <a:pt x="96714" y="1194046"/>
                  <a:pt x="82898" y="1194046"/>
                  <a:pt x="75990" y="1180206"/>
                </a:cubicBezTo>
                <a:cubicBezTo>
                  <a:pt x="75990" y="1166366"/>
                  <a:pt x="69082" y="1069488"/>
                  <a:pt x="75990" y="1034889"/>
                </a:cubicBezTo>
                <a:cubicBezTo>
                  <a:pt x="75990" y="1000290"/>
                  <a:pt x="62173" y="854972"/>
                  <a:pt x="69082" y="778854"/>
                </a:cubicBezTo>
                <a:cubicBezTo>
                  <a:pt x="75990" y="695815"/>
                  <a:pt x="48357" y="522819"/>
                  <a:pt x="48357" y="502059"/>
                </a:cubicBezTo>
                <a:cubicBezTo>
                  <a:pt x="48357" y="481299"/>
                  <a:pt x="62173" y="474380"/>
                  <a:pt x="62173" y="453620"/>
                </a:cubicBezTo>
                <a:cubicBezTo>
                  <a:pt x="62173" y="432860"/>
                  <a:pt x="62173" y="405181"/>
                  <a:pt x="75990" y="391341"/>
                </a:cubicBezTo>
                <a:cubicBezTo>
                  <a:pt x="82892" y="391341"/>
                  <a:pt x="103591" y="391341"/>
                  <a:pt x="103622" y="391341"/>
                </a:cubicBezTo>
                <a:cubicBezTo>
                  <a:pt x="103622" y="391341"/>
                  <a:pt x="103622" y="391341"/>
                  <a:pt x="165796" y="370581"/>
                </a:cubicBezTo>
                <a:cubicBezTo>
                  <a:pt x="165796" y="370581"/>
                  <a:pt x="172704" y="363662"/>
                  <a:pt x="186521" y="363662"/>
                </a:cubicBezTo>
                <a:cubicBezTo>
                  <a:pt x="200337" y="356742"/>
                  <a:pt x="227970" y="342902"/>
                  <a:pt x="241786" y="342902"/>
                </a:cubicBezTo>
                <a:cubicBezTo>
                  <a:pt x="255594" y="335987"/>
                  <a:pt x="255603" y="356714"/>
                  <a:pt x="255603" y="356742"/>
                </a:cubicBezTo>
                <a:cubicBezTo>
                  <a:pt x="255603" y="356742"/>
                  <a:pt x="248695" y="356742"/>
                  <a:pt x="241786" y="356742"/>
                </a:cubicBezTo>
                <a:cubicBezTo>
                  <a:pt x="234878" y="363662"/>
                  <a:pt x="262511" y="412101"/>
                  <a:pt x="276327" y="460540"/>
                </a:cubicBezTo>
                <a:cubicBezTo>
                  <a:pt x="290140" y="508964"/>
                  <a:pt x="317760" y="557389"/>
                  <a:pt x="317776" y="557418"/>
                </a:cubicBezTo>
                <a:cubicBezTo>
                  <a:pt x="317776" y="557418"/>
                  <a:pt x="331593" y="502059"/>
                  <a:pt x="338501" y="495139"/>
                </a:cubicBezTo>
                <a:cubicBezTo>
                  <a:pt x="345400" y="495139"/>
                  <a:pt x="352298" y="488238"/>
                  <a:pt x="352317" y="488219"/>
                </a:cubicBezTo>
                <a:cubicBezTo>
                  <a:pt x="352317" y="488219"/>
                  <a:pt x="352317" y="488219"/>
                  <a:pt x="350590" y="488219"/>
                </a:cubicBezTo>
                <a:lnTo>
                  <a:pt x="338501" y="488219"/>
                </a:lnTo>
                <a:cubicBezTo>
                  <a:pt x="338501" y="488219"/>
                  <a:pt x="324685" y="474380"/>
                  <a:pt x="324685" y="467460"/>
                </a:cubicBezTo>
                <a:cubicBezTo>
                  <a:pt x="331593" y="460540"/>
                  <a:pt x="352317" y="425940"/>
                  <a:pt x="359226" y="425940"/>
                </a:cubicBezTo>
                <a:cubicBezTo>
                  <a:pt x="366130" y="419024"/>
                  <a:pt x="379937" y="460499"/>
                  <a:pt x="379950" y="460540"/>
                </a:cubicBezTo>
                <a:cubicBezTo>
                  <a:pt x="379950" y="467455"/>
                  <a:pt x="366152" y="481281"/>
                  <a:pt x="366134" y="481299"/>
                </a:cubicBezTo>
                <a:cubicBezTo>
                  <a:pt x="366134" y="481299"/>
                  <a:pt x="373042" y="508979"/>
                  <a:pt x="373042" y="529738"/>
                </a:cubicBezTo>
                <a:cubicBezTo>
                  <a:pt x="373042" y="550481"/>
                  <a:pt x="379939" y="564315"/>
                  <a:pt x="379950" y="564338"/>
                </a:cubicBezTo>
                <a:cubicBezTo>
                  <a:pt x="379950" y="564338"/>
                  <a:pt x="414491" y="522819"/>
                  <a:pt x="414491" y="508979"/>
                </a:cubicBezTo>
                <a:cubicBezTo>
                  <a:pt x="421399" y="495139"/>
                  <a:pt x="462848" y="419021"/>
                  <a:pt x="462848" y="384421"/>
                </a:cubicBezTo>
                <a:cubicBezTo>
                  <a:pt x="462848" y="342940"/>
                  <a:pt x="442162" y="335995"/>
                  <a:pt x="442124" y="335982"/>
                </a:cubicBezTo>
                <a:close/>
                <a:moveTo>
                  <a:pt x="342424" y="198"/>
                </a:moveTo>
                <a:cubicBezTo>
                  <a:pt x="377195" y="2142"/>
                  <a:pt x="400376" y="17690"/>
                  <a:pt x="400376" y="17690"/>
                </a:cubicBezTo>
                <a:cubicBezTo>
                  <a:pt x="400391" y="17660"/>
                  <a:pt x="407266" y="3877"/>
                  <a:pt x="427849" y="10780"/>
                </a:cubicBezTo>
                <a:cubicBezTo>
                  <a:pt x="448454" y="24600"/>
                  <a:pt x="469059" y="52241"/>
                  <a:pt x="462191" y="79882"/>
                </a:cubicBezTo>
                <a:cubicBezTo>
                  <a:pt x="462191" y="107523"/>
                  <a:pt x="469059" y="121344"/>
                  <a:pt x="469059" y="121344"/>
                </a:cubicBezTo>
                <a:lnTo>
                  <a:pt x="463049" y="115297"/>
                </a:lnTo>
                <a:cubicBezTo>
                  <a:pt x="462178" y="114458"/>
                  <a:pt x="458443" y="121976"/>
                  <a:pt x="454898" y="130155"/>
                </a:cubicBezTo>
                <a:cubicBezTo>
                  <a:pt x="454967" y="129933"/>
                  <a:pt x="455113" y="129782"/>
                  <a:pt x="455263" y="129631"/>
                </a:cubicBezTo>
                <a:cubicBezTo>
                  <a:pt x="462161" y="122691"/>
                  <a:pt x="462161" y="136571"/>
                  <a:pt x="462161" y="150452"/>
                </a:cubicBezTo>
                <a:cubicBezTo>
                  <a:pt x="462161" y="164332"/>
                  <a:pt x="462161" y="185152"/>
                  <a:pt x="462161" y="192093"/>
                </a:cubicBezTo>
                <a:cubicBezTo>
                  <a:pt x="462161" y="199033"/>
                  <a:pt x="455263" y="205973"/>
                  <a:pt x="448365" y="205973"/>
                </a:cubicBezTo>
                <a:lnTo>
                  <a:pt x="444916" y="198165"/>
                </a:lnTo>
                <a:cubicBezTo>
                  <a:pt x="443192" y="197298"/>
                  <a:pt x="441467" y="199033"/>
                  <a:pt x="441467" y="205973"/>
                </a:cubicBezTo>
                <a:cubicBezTo>
                  <a:pt x="441467" y="212913"/>
                  <a:pt x="441467" y="233734"/>
                  <a:pt x="434570" y="247614"/>
                </a:cubicBezTo>
                <a:cubicBezTo>
                  <a:pt x="434570" y="261494"/>
                  <a:pt x="420774" y="275375"/>
                  <a:pt x="420774" y="275375"/>
                </a:cubicBezTo>
                <a:cubicBezTo>
                  <a:pt x="420774" y="275399"/>
                  <a:pt x="420774" y="282351"/>
                  <a:pt x="420774" y="303135"/>
                </a:cubicBezTo>
                <a:cubicBezTo>
                  <a:pt x="420774" y="323956"/>
                  <a:pt x="358692" y="344776"/>
                  <a:pt x="358692" y="344776"/>
                </a:cubicBezTo>
                <a:cubicBezTo>
                  <a:pt x="358639" y="344765"/>
                  <a:pt x="289713" y="330888"/>
                  <a:pt x="289713" y="310075"/>
                </a:cubicBezTo>
                <a:cubicBezTo>
                  <a:pt x="289713" y="296195"/>
                  <a:pt x="289713" y="290990"/>
                  <a:pt x="289713" y="289255"/>
                </a:cubicBezTo>
                <a:cubicBezTo>
                  <a:pt x="289683" y="289225"/>
                  <a:pt x="275909" y="275353"/>
                  <a:pt x="269019" y="254554"/>
                </a:cubicBezTo>
                <a:cubicBezTo>
                  <a:pt x="262121" y="233734"/>
                  <a:pt x="262121" y="212913"/>
                  <a:pt x="262121" y="212913"/>
                </a:cubicBezTo>
                <a:cubicBezTo>
                  <a:pt x="262107" y="212943"/>
                  <a:pt x="255216" y="226786"/>
                  <a:pt x="248325" y="219853"/>
                </a:cubicBezTo>
                <a:cubicBezTo>
                  <a:pt x="241427" y="205973"/>
                  <a:pt x="241427" y="185152"/>
                  <a:pt x="241427" y="171272"/>
                </a:cubicBezTo>
                <a:cubicBezTo>
                  <a:pt x="234529" y="157392"/>
                  <a:pt x="241427" y="143511"/>
                  <a:pt x="248325" y="143511"/>
                </a:cubicBezTo>
                <a:lnTo>
                  <a:pt x="249874" y="142848"/>
                </a:lnTo>
                <a:cubicBezTo>
                  <a:pt x="249856" y="142150"/>
                  <a:pt x="249563" y="142075"/>
                  <a:pt x="249271" y="142075"/>
                </a:cubicBezTo>
                <a:lnTo>
                  <a:pt x="237252" y="139483"/>
                </a:lnTo>
                <a:cubicBezTo>
                  <a:pt x="235520" y="142046"/>
                  <a:pt x="228673" y="128254"/>
                  <a:pt x="235535" y="128254"/>
                </a:cubicBezTo>
                <a:cubicBezTo>
                  <a:pt x="242403" y="128254"/>
                  <a:pt x="242403" y="114434"/>
                  <a:pt x="242403" y="114434"/>
                </a:cubicBezTo>
                <a:cubicBezTo>
                  <a:pt x="242386" y="114451"/>
                  <a:pt x="235535" y="121344"/>
                  <a:pt x="235535" y="121344"/>
                </a:cubicBezTo>
                <a:lnTo>
                  <a:pt x="229524" y="121344"/>
                </a:lnTo>
                <a:cubicBezTo>
                  <a:pt x="228695" y="121329"/>
                  <a:pt x="242403" y="114412"/>
                  <a:pt x="242403" y="93703"/>
                </a:cubicBezTo>
                <a:cubicBezTo>
                  <a:pt x="242403" y="72972"/>
                  <a:pt x="249271" y="24600"/>
                  <a:pt x="304218" y="3869"/>
                </a:cubicBezTo>
                <a:cubicBezTo>
                  <a:pt x="317955" y="414"/>
                  <a:pt x="330833" y="-450"/>
                  <a:pt x="342424"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3" name="Freeform 18"/>
          <p:cNvSpPr>
            <a:spLocks/>
          </p:cNvSpPr>
          <p:nvPr/>
        </p:nvSpPr>
        <p:spPr bwMode="auto">
          <a:xfrm>
            <a:off x="6861777" y="2923273"/>
            <a:ext cx="608613" cy="2033009"/>
          </a:xfrm>
          <a:custGeom>
            <a:avLst/>
            <a:gdLst/>
            <a:ahLst/>
            <a:cxnLst/>
            <a:rect l="l" t="t" r="r" b="b"/>
            <a:pathLst>
              <a:path w="686881" h="2294305">
                <a:moveTo>
                  <a:pt x="435874" y="335982"/>
                </a:moveTo>
                <a:cubicBezTo>
                  <a:pt x="435874" y="335982"/>
                  <a:pt x="477386" y="342902"/>
                  <a:pt x="484304" y="349822"/>
                </a:cubicBezTo>
                <a:cubicBezTo>
                  <a:pt x="498142" y="349822"/>
                  <a:pt x="532735" y="356742"/>
                  <a:pt x="553491" y="377501"/>
                </a:cubicBezTo>
                <a:cubicBezTo>
                  <a:pt x="574237" y="391335"/>
                  <a:pt x="608809" y="384427"/>
                  <a:pt x="608840" y="384421"/>
                </a:cubicBezTo>
                <a:cubicBezTo>
                  <a:pt x="608840" y="384421"/>
                  <a:pt x="664189" y="405181"/>
                  <a:pt x="664189" y="412101"/>
                </a:cubicBezTo>
                <a:cubicBezTo>
                  <a:pt x="671107" y="419021"/>
                  <a:pt x="671107" y="474380"/>
                  <a:pt x="671107" y="515899"/>
                </a:cubicBezTo>
                <a:cubicBezTo>
                  <a:pt x="671107" y="515899"/>
                  <a:pt x="671107" y="654296"/>
                  <a:pt x="671107" y="744254"/>
                </a:cubicBezTo>
                <a:cubicBezTo>
                  <a:pt x="671107" y="819075"/>
                  <a:pt x="675894" y="802944"/>
                  <a:pt x="678026" y="799613"/>
                </a:cubicBezTo>
                <a:cubicBezTo>
                  <a:pt x="678026" y="813453"/>
                  <a:pt x="691863" y="931091"/>
                  <a:pt x="684945" y="944931"/>
                </a:cubicBezTo>
                <a:cubicBezTo>
                  <a:pt x="678026" y="965690"/>
                  <a:pt x="622677" y="1145607"/>
                  <a:pt x="615758" y="1159447"/>
                </a:cubicBezTo>
                <a:cubicBezTo>
                  <a:pt x="615758" y="1166366"/>
                  <a:pt x="615758" y="1214806"/>
                  <a:pt x="608840" y="1214806"/>
                </a:cubicBezTo>
                <a:cubicBezTo>
                  <a:pt x="595017" y="1235543"/>
                  <a:pt x="588099" y="1249375"/>
                  <a:pt x="588084" y="1249405"/>
                </a:cubicBezTo>
                <a:cubicBezTo>
                  <a:pt x="588084" y="1311684"/>
                  <a:pt x="581165" y="1408562"/>
                  <a:pt x="581165" y="1450081"/>
                </a:cubicBezTo>
                <a:cubicBezTo>
                  <a:pt x="581165" y="1505440"/>
                  <a:pt x="567328" y="1623078"/>
                  <a:pt x="581165" y="1685357"/>
                </a:cubicBezTo>
                <a:cubicBezTo>
                  <a:pt x="588084" y="1740716"/>
                  <a:pt x="588084" y="1982911"/>
                  <a:pt x="581165" y="2059030"/>
                </a:cubicBezTo>
                <a:cubicBezTo>
                  <a:pt x="575976" y="2121309"/>
                  <a:pt x="578571" y="2117416"/>
                  <a:pt x="581165" y="2121308"/>
                </a:cubicBezTo>
                <a:cubicBezTo>
                  <a:pt x="574254" y="2142044"/>
                  <a:pt x="581149" y="2148972"/>
                  <a:pt x="581165" y="2148988"/>
                </a:cubicBezTo>
                <a:cubicBezTo>
                  <a:pt x="581165" y="2148988"/>
                  <a:pt x="581165" y="2162828"/>
                  <a:pt x="581165" y="2183587"/>
                </a:cubicBezTo>
                <a:cubicBezTo>
                  <a:pt x="574254" y="2204322"/>
                  <a:pt x="567344" y="2204347"/>
                  <a:pt x="567328" y="2204347"/>
                </a:cubicBezTo>
                <a:cubicBezTo>
                  <a:pt x="567328" y="2204347"/>
                  <a:pt x="567328" y="2204347"/>
                  <a:pt x="588084" y="2266626"/>
                </a:cubicBezTo>
                <a:cubicBezTo>
                  <a:pt x="588084" y="2266626"/>
                  <a:pt x="588084" y="2266626"/>
                  <a:pt x="588949" y="2266626"/>
                </a:cubicBezTo>
                <a:lnTo>
                  <a:pt x="595002" y="2266626"/>
                </a:lnTo>
                <a:cubicBezTo>
                  <a:pt x="595002" y="2266626"/>
                  <a:pt x="595002" y="2266626"/>
                  <a:pt x="595002" y="2287385"/>
                </a:cubicBezTo>
                <a:cubicBezTo>
                  <a:pt x="567328" y="2294305"/>
                  <a:pt x="553491" y="2294305"/>
                  <a:pt x="518897" y="2294305"/>
                </a:cubicBezTo>
                <a:cubicBezTo>
                  <a:pt x="484319" y="2294305"/>
                  <a:pt x="456653" y="2287391"/>
                  <a:pt x="456630" y="2287385"/>
                </a:cubicBezTo>
                <a:cubicBezTo>
                  <a:pt x="456630" y="2287385"/>
                  <a:pt x="456630" y="2287385"/>
                  <a:pt x="456630" y="2266626"/>
                </a:cubicBezTo>
                <a:cubicBezTo>
                  <a:pt x="456630" y="2266626"/>
                  <a:pt x="456630" y="2266626"/>
                  <a:pt x="456630" y="2265761"/>
                </a:cubicBezTo>
                <a:lnTo>
                  <a:pt x="456630" y="2259706"/>
                </a:lnTo>
                <a:cubicBezTo>
                  <a:pt x="456630" y="2259706"/>
                  <a:pt x="456630" y="2259706"/>
                  <a:pt x="463548" y="2232026"/>
                </a:cubicBezTo>
                <a:cubicBezTo>
                  <a:pt x="463548" y="2232026"/>
                  <a:pt x="463548" y="2232026"/>
                  <a:pt x="462683" y="2231161"/>
                </a:cubicBezTo>
                <a:lnTo>
                  <a:pt x="456630" y="2225106"/>
                </a:lnTo>
                <a:cubicBezTo>
                  <a:pt x="456630" y="2225106"/>
                  <a:pt x="456630" y="2225106"/>
                  <a:pt x="456630" y="2224241"/>
                </a:cubicBezTo>
                <a:lnTo>
                  <a:pt x="456630" y="2218187"/>
                </a:lnTo>
                <a:cubicBezTo>
                  <a:pt x="456630" y="2218187"/>
                  <a:pt x="456630" y="2218187"/>
                  <a:pt x="455765" y="2218187"/>
                </a:cubicBezTo>
                <a:lnTo>
                  <a:pt x="449711" y="2218187"/>
                </a:lnTo>
                <a:cubicBezTo>
                  <a:pt x="442793" y="2211267"/>
                  <a:pt x="463548" y="2197427"/>
                  <a:pt x="449711" y="2190507"/>
                </a:cubicBezTo>
                <a:cubicBezTo>
                  <a:pt x="435874" y="2190507"/>
                  <a:pt x="428955" y="2155908"/>
                  <a:pt x="428955" y="2135148"/>
                </a:cubicBezTo>
                <a:cubicBezTo>
                  <a:pt x="428955" y="2107469"/>
                  <a:pt x="408199" y="1941392"/>
                  <a:pt x="394362" y="1872193"/>
                </a:cubicBezTo>
                <a:cubicBezTo>
                  <a:pt x="387444" y="1796075"/>
                  <a:pt x="394362" y="1650757"/>
                  <a:pt x="387444" y="1588479"/>
                </a:cubicBezTo>
                <a:cubicBezTo>
                  <a:pt x="380526" y="1533130"/>
                  <a:pt x="359777" y="1429360"/>
                  <a:pt x="359769" y="1429322"/>
                </a:cubicBezTo>
                <a:cubicBezTo>
                  <a:pt x="359769" y="1429322"/>
                  <a:pt x="339013" y="1574639"/>
                  <a:pt x="339013" y="1602318"/>
                </a:cubicBezTo>
                <a:cubicBezTo>
                  <a:pt x="332094" y="1629998"/>
                  <a:pt x="290583" y="1886033"/>
                  <a:pt x="290583" y="1920632"/>
                </a:cubicBezTo>
                <a:cubicBezTo>
                  <a:pt x="290583" y="1955232"/>
                  <a:pt x="318257" y="2135148"/>
                  <a:pt x="318257" y="2162828"/>
                </a:cubicBezTo>
                <a:cubicBezTo>
                  <a:pt x="318257" y="2183587"/>
                  <a:pt x="325176" y="2225106"/>
                  <a:pt x="325176" y="2232026"/>
                </a:cubicBezTo>
                <a:cubicBezTo>
                  <a:pt x="325176" y="2238937"/>
                  <a:pt x="332076" y="2245848"/>
                  <a:pt x="332094" y="2245866"/>
                </a:cubicBezTo>
                <a:cubicBezTo>
                  <a:pt x="332094" y="2245866"/>
                  <a:pt x="332094" y="2245866"/>
                  <a:pt x="332094" y="2266626"/>
                </a:cubicBezTo>
                <a:cubicBezTo>
                  <a:pt x="332094" y="2266626"/>
                  <a:pt x="332094" y="2266626"/>
                  <a:pt x="242152" y="2280465"/>
                </a:cubicBezTo>
                <a:cubicBezTo>
                  <a:pt x="242152" y="2280465"/>
                  <a:pt x="242152" y="2280465"/>
                  <a:pt x="242152" y="2259706"/>
                </a:cubicBezTo>
                <a:cubicBezTo>
                  <a:pt x="242152" y="2259706"/>
                  <a:pt x="172966" y="2280465"/>
                  <a:pt x="110698" y="2287385"/>
                </a:cubicBezTo>
                <a:cubicBezTo>
                  <a:pt x="41550" y="2287385"/>
                  <a:pt x="45" y="2273561"/>
                  <a:pt x="0" y="2273546"/>
                </a:cubicBezTo>
                <a:cubicBezTo>
                  <a:pt x="0" y="2273546"/>
                  <a:pt x="0" y="2273546"/>
                  <a:pt x="0" y="2272681"/>
                </a:cubicBezTo>
                <a:lnTo>
                  <a:pt x="0" y="2266626"/>
                </a:lnTo>
                <a:cubicBezTo>
                  <a:pt x="0" y="2266626"/>
                  <a:pt x="0" y="2266626"/>
                  <a:pt x="865" y="2266626"/>
                </a:cubicBezTo>
                <a:lnTo>
                  <a:pt x="6918" y="2266626"/>
                </a:lnTo>
                <a:cubicBezTo>
                  <a:pt x="6918" y="2266626"/>
                  <a:pt x="0" y="2245866"/>
                  <a:pt x="13837" y="2245866"/>
                </a:cubicBezTo>
                <a:cubicBezTo>
                  <a:pt x="20756" y="2238946"/>
                  <a:pt x="69186" y="2245866"/>
                  <a:pt x="89942" y="2238946"/>
                </a:cubicBezTo>
                <a:cubicBezTo>
                  <a:pt x="110688" y="2232030"/>
                  <a:pt x="145257" y="2211287"/>
                  <a:pt x="145291" y="2211267"/>
                </a:cubicBezTo>
                <a:cubicBezTo>
                  <a:pt x="145291" y="2211267"/>
                  <a:pt x="145291" y="2211267"/>
                  <a:pt x="144426" y="2210402"/>
                </a:cubicBezTo>
                <a:lnTo>
                  <a:pt x="138372" y="2204347"/>
                </a:lnTo>
                <a:cubicBezTo>
                  <a:pt x="138372" y="2204347"/>
                  <a:pt x="145270" y="2197448"/>
                  <a:pt x="145291" y="2197427"/>
                </a:cubicBezTo>
                <a:cubicBezTo>
                  <a:pt x="152210" y="2190507"/>
                  <a:pt x="145291" y="2169748"/>
                  <a:pt x="138372" y="2162828"/>
                </a:cubicBezTo>
                <a:cubicBezTo>
                  <a:pt x="131454" y="2148988"/>
                  <a:pt x="159128" y="2128228"/>
                  <a:pt x="152210" y="2114389"/>
                </a:cubicBezTo>
                <a:cubicBezTo>
                  <a:pt x="138372" y="2107469"/>
                  <a:pt x="138372" y="2079789"/>
                  <a:pt x="138372" y="2045190"/>
                </a:cubicBezTo>
                <a:cubicBezTo>
                  <a:pt x="138372" y="2003671"/>
                  <a:pt x="145291" y="1713036"/>
                  <a:pt x="138372" y="1664597"/>
                </a:cubicBezTo>
                <a:cubicBezTo>
                  <a:pt x="124535" y="1616158"/>
                  <a:pt x="131454" y="1498520"/>
                  <a:pt x="124535" y="1429322"/>
                </a:cubicBezTo>
                <a:cubicBezTo>
                  <a:pt x="117617" y="1360132"/>
                  <a:pt x="110700" y="1201007"/>
                  <a:pt x="110698" y="1200966"/>
                </a:cubicBezTo>
                <a:cubicBezTo>
                  <a:pt x="110698" y="1200966"/>
                  <a:pt x="110698" y="1200966"/>
                  <a:pt x="89942" y="1194046"/>
                </a:cubicBezTo>
                <a:cubicBezTo>
                  <a:pt x="89942" y="1194046"/>
                  <a:pt x="76105" y="1194046"/>
                  <a:pt x="69186" y="1180206"/>
                </a:cubicBezTo>
                <a:cubicBezTo>
                  <a:pt x="69186" y="1166366"/>
                  <a:pt x="62267" y="1069488"/>
                  <a:pt x="69186" y="1034889"/>
                </a:cubicBezTo>
                <a:cubicBezTo>
                  <a:pt x="76105" y="1000290"/>
                  <a:pt x="55349" y="854972"/>
                  <a:pt x="62267" y="778854"/>
                </a:cubicBezTo>
                <a:cubicBezTo>
                  <a:pt x="69186" y="695815"/>
                  <a:pt x="41512" y="522819"/>
                  <a:pt x="41512" y="502059"/>
                </a:cubicBezTo>
                <a:cubicBezTo>
                  <a:pt x="48430" y="481299"/>
                  <a:pt x="55349" y="474380"/>
                  <a:pt x="55349" y="453620"/>
                </a:cubicBezTo>
                <a:cubicBezTo>
                  <a:pt x="55349" y="432860"/>
                  <a:pt x="55349" y="405181"/>
                  <a:pt x="76105" y="391341"/>
                </a:cubicBezTo>
                <a:cubicBezTo>
                  <a:pt x="83019" y="391341"/>
                  <a:pt x="96845" y="391341"/>
                  <a:pt x="96861" y="391341"/>
                </a:cubicBezTo>
                <a:cubicBezTo>
                  <a:pt x="96861" y="391341"/>
                  <a:pt x="96861" y="391341"/>
                  <a:pt x="159128" y="370581"/>
                </a:cubicBezTo>
                <a:cubicBezTo>
                  <a:pt x="159128" y="370581"/>
                  <a:pt x="166047" y="363662"/>
                  <a:pt x="179884" y="363662"/>
                </a:cubicBezTo>
                <a:cubicBezTo>
                  <a:pt x="193721" y="356742"/>
                  <a:pt x="228315" y="342902"/>
                  <a:pt x="235234" y="342902"/>
                </a:cubicBezTo>
                <a:cubicBezTo>
                  <a:pt x="249062" y="335987"/>
                  <a:pt x="249071" y="356714"/>
                  <a:pt x="249071" y="356742"/>
                </a:cubicBezTo>
                <a:cubicBezTo>
                  <a:pt x="249071" y="356742"/>
                  <a:pt x="242152" y="356742"/>
                  <a:pt x="235234" y="356742"/>
                </a:cubicBezTo>
                <a:cubicBezTo>
                  <a:pt x="235234" y="363662"/>
                  <a:pt x="255990" y="412101"/>
                  <a:pt x="269827" y="460540"/>
                </a:cubicBezTo>
                <a:cubicBezTo>
                  <a:pt x="283659" y="508962"/>
                  <a:pt x="311319" y="557384"/>
                  <a:pt x="311339" y="557418"/>
                </a:cubicBezTo>
                <a:cubicBezTo>
                  <a:pt x="311339" y="557418"/>
                  <a:pt x="325176" y="502059"/>
                  <a:pt x="332094" y="495139"/>
                </a:cubicBezTo>
                <a:cubicBezTo>
                  <a:pt x="339004" y="495139"/>
                  <a:pt x="345914" y="488237"/>
                  <a:pt x="345932" y="488219"/>
                </a:cubicBezTo>
                <a:cubicBezTo>
                  <a:pt x="345932" y="488219"/>
                  <a:pt x="345932" y="488219"/>
                  <a:pt x="344202" y="488219"/>
                </a:cubicBezTo>
                <a:lnTo>
                  <a:pt x="332094" y="488219"/>
                </a:lnTo>
                <a:cubicBezTo>
                  <a:pt x="332094" y="488219"/>
                  <a:pt x="318257" y="474380"/>
                  <a:pt x="325176" y="467460"/>
                </a:cubicBezTo>
                <a:cubicBezTo>
                  <a:pt x="325176" y="460540"/>
                  <a:pt x="345932" y="425940"/>
                  <a:pt x="352850" y="425940"/>
                </a:cubicBezTo>
                <a:cubicBezTo>
                  <a:pt x="359766" y="419024"/>
                  <a:pt x="373592" y="460498"/>
                  <a:pt x="373606" y="460540"/>
                </a:cubicBezTo>
                <a:cubicBezTo>
                  <a:pt x="373606" y="467455"/>
                  <a:pt x="366697" y="481282"/>
                  <a:pt x="366688" y="481299"/>
                </a:cubicBezTo>
                <a:cubicBezTo>
                  <a:pt x="366688" y="481299"/>
                  <a:pt x="366688" y="508979"/>
                  <a:pt x="366688" y="529738"/>
                </a:cubicBezTo>
                <a:cubicBezTo>
                  <a:pt x="373600" y="550480"/>
                  <a:pt x="373606" y="564313"/>
                  <a:pt x="373606" y="564338"/>
                </a:cubicBezTo>
                <a:cubicBezTo>
                  <a:pt x="373606" y="564338"/>
                  <a:pt x="408199" y="522819"/>
                  <a:pt x="415118" y="508979"/>
                </a:cubicBezTo>
                <a:cubicBezTo>
                  <a:pt x="415118" y="495139"/>
                  <a:pt x="456630" y="419021"/>
                  <a:pt x="456630" y="384421"/>
                </a:cubicBezTo>
                <a:cubicBezTo>
                  <a:pt x="463546" y="342916"/>
                  <a:pt x="435893" y="335987"/>
                  <a:pt x="435874" y="335982"/>
                </a:cubicBezTo>
                <a:close/>
                <a:moveTo>
                  <a:pt x="336562" y="198"/>
                </a:moveTo>
                <a:cubicBezTo>
                  <a:pt x="361201" y="1576"/>
                  <a:pt x="380021" y="9785"/>
                  <a:pt x="388864" y="14513"/>
                </a:cubicBezTo>
                <a:cubicBezTo>
                  <a:pt x="391432" y="14653"/>
                  <a:pt x="393800" y="15305"/>
                  <a:pt x="395838" y="16757"/>
                </a:cubicBezTo>
                <a:cubicBezTo>
                  <a:pt x="399328" y="13483"/>
                  <a:pt x="410657" y="5081"/>
                  <a:pt x="421987" y="10780"/>
                </a:cubicBezTo>
                <a:cubicBezTo>
                  <a:pt x="442592" y="24600"/>
                  <a:pt x="463197" y="52241"/>
                  <a:pt x="456329" y="79882"/>
                </a:cubicBezTo>
                <a:cubicBezTo>
                  <a:pt x="456329" y="107523"/>
                  <a:pt x="463197" y="121344"/>
                  <a:pt x="463197" y="121344"/>
                </a:cubicBezTo>
                <a:lnTo>
                  <a:pt x="457187" y="115297"/>
                </a:lnTo>
                <a:cubicBezTo>
                  <a:pt x="456316" y="114459"/>
                  <a:pt x="450016" y="127139"/>
                  <a:pt x="446036" y="137496"/>
                </a:cubicBezTo>
                <a:cubicBezTo>
                  <a:pt x="448973" y="137373"/>
                  <a:pt x="451136" y="133502"/>
                  <a:pt x="451136" y="129631"/>
                </a:cubicBezTo>
                <a:cubicBezTo>
                  <a:pt x="458088" y="122691"/>
                  <a:pt x="465040" y="136571"/>
                  <a:pt x="465040" y="150452"/>
                </a:cubicBezTo>
                <a:cubicBezTo>
                  <a:pt x="465040" y="164332"/>
                  <a:pt x="465040" y="185152"/>
                  <a:pt x="458088" y="192093"/>
                </a:cubicBezTo>
                <a:cubicBezTo>
                  <a:pt x="458088" y="199033"/>
                  <a:pt x="451136" y="205973"/>
                  <a:pt x="451136" y="205973"/>
                </a:cubicBezTo>
                <a:lnTo>
                  <a:pt x="445053" y="198165"/>
                </a:lnTo>
                <a:cubicBezTo>
                  <a:pt x="444184" y="197298"/>
                  <a:pt x="444184" y="199033"/>
                  <a:pt x="444184" y="205973"/>
                </a:cubicBezTo>
                <a:cubicBezTo>
                  <a:pt x="444184" y="212913"/>
                  <a:pt x="437232" y="233734"/>
                  <a:pt x="430279" y="247614"/>
                </a:cubicBezTo>
                <a:cubicBezTo>
                  <a:pt x="430279" y="261494"/>
                  <a:pt x="416375" y="275375"/>
                  <a:pt x="416375" y="275375"/>
                </a:cubicBezTo>
                <a:cubicBezTo>
                  <a:pt x="416375" y="275399"/>
                  <a:pt x="416375" y="282351"/>
                  <a:pt x="416375" y="303135"/>
                </a:cubicBezTo>
                <a:cubicBezTo>
                  <a:pt x="416375" y="323956"/>
                  <a:pt x="360758" y="344776"/>
                  <a:pt x="360758" y="344776"/>
                </a:cubicBezTo>
                <a:cubicBezTo>
                  <a:pt x="360703" y="344766"/>
                  <a:pt x="284284" y="330888"/>
                  <a:pt x="284284" y="310075"/>
                </a:cubicBezTo>
                <a:cubicBezTo>
                  <a:pt x="284284" y="296195"/>
                  <a:pt x="284284" y="290990"/>
                  <a:pt x="284284" y="289255"/>
                </a:cubicBezTo>
                <a:cubicBezTo>
                  <a:pt x="284257" y="289227"/>
                  <a:pt x="270380" y="275354"/>
                  <a:pt x="270380" y="254554"/>
                </a:cubicBezTo>
                <a:cubicBezTo>
                  <a:pt x="263428" y="233734"/>
                  <a:pt x="256476" y="212913"/>
                  <a:pt x="256476" y="212913"/>
                </a:cubicBezTo>
                <a:cubicBezTo>
                  <a:pt x="256461" y="212942"/>
                  <a:pt x="249517" y="226786"/>
                  <a:pt x="242572" y="219853"/>
                </a:cubicBezTo>
                <a:cubicBezTo>
                  <a:pt x="242572" y="205973"/>
                  <a:pt x="235619" y="185152"/>
                  <a:pt x="235619" y="171272"/>
                </a:cubicBezTo>
                <a:cubicBezTo>
                  <a:pt x="228667" y="157392"/>
                  <a:pt x="235619" y="143511"/>
                  <a:pt x="242572" y="143511"/>
                </a:cubicBezTo>
                <a:lnTo>
                  <a:pt x="244042" y="142887"/>
                </a:lnTo>
                <a:cubicBezTo>
                  <a:pt x="244028" y="142159"/>
                  <a:pt x="243719" y="142075"/>
                  <a:pt x="243409" y="142075"/>
                </a:cubicBezTo>
                <a:lnTo>
                  <a:pt x="231390" y="139483"/>
                </a:lnTo>
                <a:cubicBezTo>
                  <a:pt x="229673" y="142039"/>
                  <a:pt x="229682" y="128254"/>
                  <a:pt x="236541" y="128254"/>
                </a:cubicBezTo>
                <a:cubicBezTo>
                  <a:pt x="236556" y="128223"/>
                  <a:pt x="243409" y="114434"/>
                  <a:pt x="243409" y="114434"/>
                </a:cubicBezTo>
                <a:cubicBezTo>
                  <a:pt x="243386" y="114457"/>
                  <a:pt x="236529" y="121344"/>
                  <a:pt x="229673" y="121344"/>
                </a:cubicBezTo>
                <a:cubicBezTo>
                  <a:pt x="229647" y="121344"/>
                  <a:pt x="222804" y="121344"/>
                  <a:pt x="222804" y="121344"/>
                </a:cubicBezTo>
                <a:cubicBezTo>
                  <a:pt x="222833" y="121329"/>
                  <a:pt x="236541" y="114412"/>
                  <a:pt x="236541" y="93703"/>
                </a:cubicBezTo>
                <a:cubicBezTo>
                  <a:pt x="236541" y="72972"/>
                  <a:pt x="243409" y="24600"/>
                  <a:pt x="298356" y="3869"/>
                </a:cubicBezTo>
                <a:cubicBezTo>
                  <a:pt x="312093" y="414"/>
                  <a:pt x="324971" y="-450"/>
                  <a:pt x="336562"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4" name="Freeform 21"/>
          <p:cNvSpPr>
            <a:spLocks/>
          </p:cNvSpPr>
          <p:nvPr/>
        </p:nvSpPr>
        <p:spPr bwMode="auto">
          <a:xfrm>
            <a:off x="7586500" y="2923273"/>
            <a:ext cx="608613" cy="2033009"/>
          </a:xfrm>
          <a:custGeom>
            <a:avLst/>
            <a:gdLst/>
            <a:ahLst/>
            <a:cxnLst/>
            <a:rect l="l" t="t" r="r" b="b"/>
            <a:pathLst>
              <a:path w="686881" h="2294305">
                <a:moveTo>
                  <a:pt x="435874" y="335982"/>
                </a:moveTo>
                <a:cubicBezTo>
                  <a:pt x="435874" y="335982"/>
                  <a:pt x="477386" y="342902"/>
                  <a:pt x="484304" y="349822"/>
                </a:cubicBezTo>
                <a:cubicBezTo>
                  <a:pt x="498142" y="349822"/>
                  <a:pt x="532735" y="356742"/>
                  <a:pt x="553491" y="377501"/>
                </a:cubicBezTo>
                <a:cubicBezTo>
                  <a:pt x="574236" y="391334"/>
                  <a:pt x="615716" y="384428"/>
                  <a:pt x="615758" y="384421"/>
                </a:cubicBezTo>
                <a:cubicBezTo>
                  <a:pt x="615758" y="384421"/>
                  <a:pt x="664189" y="405181"/>
                  <a:pt x="671107" y="412101"/>
                </a:cubicBezTo>
                <a:cubicBezTo>
                  <a:pt x="671107" y="419021"/>
                  <a:pt x="671107" y="474380"/>
                  <a:pt x="678026" y="515899"/>
                </a:cubicBezTo>
                <a:cubicBezTo>
                  <a:pt x="678026" y="515899"/>
                  <a:pt x="671107" y="654296"/>
                  <a:pt x="671107" y="744254"/>
                </a:cubicBezTo>
                <a:cubicBezTo>
                  <a:pt x="671107" y="819075"/>
                  <a:pt x="675894" y="802944"/>
                  <a:pt x="678026" y="799613"/>
                </a:cubicBezTo>
                <a:cubicBezTo>
                  <a:pt x="678026" y="813453"/>
                  <a:pt x="691863" y="931091"/>
                  <a:pt x="684945" y="944931"/>
                </a:cubicBezTo>
                <a:cubicBezTo>
                  <a:pt x="678026" y="965690"/>
                  <a:pt x="622677" y="1145607"/>
                  <a:pt x="615758" y="1159447"/>
                </a:cubicBezTo>
                <a:cubicBezTo>
                  <a:pt x="615758" y="1166364"/>
                  <a:pt x="615758" y="1214767"/>
                  <a:pt x="615758" y="1214806"/>
                </a:cubicBezTo>
                <a:cubicBezTo>
                  <a:pt x="595026" y="1235541"/>
                  <a:pt x="588100" y="1249373"/>
                  <a:pt x="588084" y="1249405"/>
                </a:cubicBezTo>
                <a:cubicBezTo>
                  <a:pt x="588084" y="1311684"/>
                  <a:pt x="581165" y="1408562"/>
                  <a:pt x="581165" y="1450081"/>
                </a:cubicBezTo>
                <a:cubicBezTo>
                  <a:pt x="588084" y="1505440"/>
                  <a:pt x="574246" y="1623078"/>
                  <a:pt x="581165" y="1685357"/>
                </a:cubicBezTo>
                <a:cubicBezTo>
                  <a:pt x="595002" y="1740716"/>
                  <a:pt x="588084" y="1982911"/>
                  <a:pt x="581165" y="2059030"/>
                </a:cubicBezTo>
                <a:cubicBezTo>
                  <a:pt x="581165" y="2121309"/>
                  <a:pt x="581165" y="2117416"/>
                  <a:pt x="581165" y="2121308"/>
                </a:cubicBezTo>
                <a:cubicBezTo>
                  <a:pt x="574254" y="2142044"/>
                  <a:pt x="581149" y="2148972"/>
                  <a:pt x="581165" y="2148988"/>
                </a:cubicBezTo>
                <a:cubicBezTo>
                  <a:pt x="581165" y="2148988"/>
                  <a:pt x="581165" y="2162828"/>
                  <a:pt x="581165" y="2183587"/>
                </a:cubicBezTo>
                <a:cubicBezTo>
                  <a:pt x="581165" y="2204331"/>
                  <a:pt x="567349" y="2204347"/>
                  <a:pt x="567328" y="2204347"/>
                </a:cubicBezTo>
                <a:cubicBezTo>
                  <a:pt x="567328" y="2204347"/>
                  <a:pt x="567328" y="2204347"/>
                  <a:pt x="588084" y="2266626"/>
                </a:cubicBezTo>
                <a:cubicBezTo>
                  <a:pt x="588084" y="2266626"/>
                  <a:pt x="588084" y="2266626"/>
                  <a:pt x="588949" y="2266626"/>
                </a:cubicBezTo>
                <a:lnTo>
                  <a:pt x="595002" y="2266626"/>
                </a:lnTo>
                <a:cubicBezTo>
                  <a:pt x="595002" y="2266626"/>
                  <a:pt x="595002" y="2266626"/>
                  <a:pt x="595002" y="2287385"/>
                </a:cubicBezTo>
                <a:cubicBezTo>
                  <a:pt x="574246" y="2294305"/>
                  <a:pt x="560409" y="2294305"/>
                  <a:pt x="518897" y="2294305"/>
                </a:cubicBezTo>
                <a:cubicBezTo>
                  <a:pt x="484319" y="2294305"/>
                  <a:pt x="456653" y="2287391"/>
                  <a:pt x="456630" y="2287385"/>
                </a:cubicBezTo>
                <a:cubicBezTo>
                  <a:pt x="456630" y="2287385"/>
                  <a:pt x="456630" y="2287385"/>
                  <a:pt x="456630" y="2266626"/>
                </a:cubicBezTo>
                <a:cubicBezTo>
                  <a:pt x="456630" y="2266626"/>
                  <a:pt x="456630" y="2266626"/>
                  <a:pt x="456630" y="2265761"/>
                </a:cubicBezTo>
                <a:lnTo>
                  <a:pt x="456630" y="2259706"/>
                </a:lnTo>
                <a:cubicBezTo>
                  <a:pt x="456630" y="2259706"/>
                  <a:pt x="456630" y="2259706"/>
                  <a:pt x="463548" y="2232026"/>
                </a:cubicBezTo>
                <a:cubicBezTo>
                  <a:pt x="463548" y="2232026"/>
                  <a:pt x="463548" y="2232026"/>
                  <a:pt x="463548" y="2231161"/>
                </a:cubicBezTo>
                <a:lnTo>
                  <a:pt x="463548" y="2225106"/>
                </a:lnTo>
                <a:cubicBezTo>
                  <a:pt x="463548" y="2225106"/>
                  <a:pt x="463548" y="2225106"/>
                  <a:pt x="462683" y="2224241"/>
                </a:cubicBezTo>
                <a:lnTo>
                  <a:pt x="456630" y="2218187"/>
                </a:lnTo>
                <a:cubicBezTo>
                  <a:pt x="456630" y="2218187"/>
                  <a:pt x="456630" y="2218187"/>
                  <a:pt x="455765" y="2218187"/>
                </a:cubicBezTo>
                <a:lnTo>
                  <a:pt x="449711" y="2218187"/>
                </a:lnTo>
                <a:cubicBezTo>
                  <a:pt x="442793" y="2211267"/>
                  <a:pt x="463548" y="2197427"/>
                  <a:pt x="449711" y="2190507"/>
                </a:cubicBezTo>
                <a:cubicBezTo>
                  <a:pt x="435874" y="2190507"/>
                  <a:pt x="428955" y="2155908"/>
                  <a:pt x="428955" y="2135148"/>
                </a:cubicBezTo>
                <a:cubicBezTo>
                  <a:pt x="428955" y="2107469"/>
                  <a:pt x="408199" y="1941392"/>
                  <a:pt x="401281" y="1872193"/>
                </a:cubicBezTo>
                <a:cubicBezTo>
                  <a:pt x="387444" y="1796075"/>
                  <a:pt x="394362" y="1650757"/>
                  <a:pt x="387444" y="1588479"/>
                </a:cubicBezTo>
                <a:cubicBezTo>
                  <a:pt x="380526" y="1533130"/>
                  <a:pt x="359777" y="1429360"/>
                  <a:pt x="359769" y="1429322"/>
                </a:cubicBezTo>
                <a:cubicBezTo>
                  <a:pt x="359769" y="1429322"/>
                  <a:pt x="339013" y="1574639"/>
                  <a:pt x="339013" y="1602318"/>
                </a:cubicBezTo>
                <a:cubicBezTo>
                  <a:pt x="339013" y="1629998"/>
                  <a:pt x="290583" y="1886033"/>
                  <a:pt x="290583" y="1920632"/>
                </a:cubicBezTo>
                <a:cubicBezTo>
                  <a:pt x="290583" y="1955232"/>
                  <a:pt x="318257" y="2135148"/>
                  <a:pt x="318257" y="2162828"/>
                </a:cubicBezTo>
                <a:cubicBezTo>
                  <a:pt x="325176" y="2183587"/>
                  <a:pt x="325176" y="2225106"/>
                  <a:pt x="325176" y="2232026"/>
                </a:cubicBezTo>
                <a:cubicBezTo>
                  <a:pt x="325176" y="2238937"/>
                  <a:pt x="332076" y="2245848"/>
                  <a:pt x="332094" y="2245866"/>
                </a:cubicBezTo>
                <a:cubicBezTo>
                  <a:pt x="332094" y="2245866"/>
                  <a:pt x="332094" y="2245866"/>
                  <a:pt x="332094" y="2266626"/>
                </a:cubicBezTo>
                <a:cubicBezTo>
                  <a:pt x="332094" y="2266626"/>
                  <a:pt x="332094" y="2266626"/>
                  <a:pt x="242152" y="2280465"/>
                </a:cubicBezTo>
                <a:cubicBezTo>
                  <a:pt x="242152" y="2280465"/>
                  <a:pt x="242152" y="2280465"/>
                  <a:pt x="242152" y="2259706"/>
                </a:cubicBezTo>
                <a:cubicBezTo>
                  <a:pt x="242152" y="2259706"/>
                  <a:pt x="179884" y="2280465"/>
                  <a:pt x="110698" y="2287385"/>
                </a:cubicBezTo>
                <a:cubicBezTo>
                  <a:pt x="41550" y="2287385"/>
                  <a:pt x="45" y="2273561"/>
                  <a:pt x="0" y="2273546"/>
                </a:cubicBezTo>
                <a:cubicBezTo>
                  <a:pt x="0" y="2273546"/>
                  <a:pt x="0" y="2273546"/>
                  <a:pt x="0" y="2272681"/>
                </a:cubicBezTo>
                <a:lnTo>
                  <a:pt x="0" y="2266626"/>
                </a:lnTo>
                <a:cubicBezTo>
                  <a:pt x="0" y="2266626"/>
                  <a:pt x="0" y="2266626"/>
                  <a:pt x="865" y="2266626"/>
                </a:cubicBezTo>
                <a:lnTo>
                  <a:pt x="6918" y="2266626"/>
                </a:lnTo>
                <a:cubicBezTo>
                  <a:pt x="6918" y="2266626"/>
                  <a:pt x="6918" y="2245866"/>
                  <a:pt x="13837" y="2245866"/>
                </a:cubicBezTo>
                <a:cubicBezTo>
                  <a:pt x="20756" y="2238946"/>
                  <a:pt x="69186" y="2245866"/>
                  <a:pt x="89942" y="2238946"/>
                </a:cubicBezTo>
                <a:cubicBezTo>
                  <a:pt x="110688" y="2232030"/>
                  <a:pt x="145257" y="2211287"/>
                  <a:pt x="145291" y="2211267"/>
                </a:cubicBezTo>
                <a:cubicBezTo>
                  <a:pt x="145291" y="2211267"/>
                  <a:pt x="145291" y="2211267"/>
                  <a:pt x="144426" y="2210402"/>
                </a:cubicBezTo>
                <a:lnTo>
                  <a:pt x="138372" y="2204347"/>
                </a:lnTo>
                <a:cubicBezTo>
                  <a:pt x="138372" y="2204347"/>
                  <a:pt x="145291" y="2197427"/>
                  <a:pt x="152210" y="2197427"/>
                </a:cubicBezTo>
                <a:cubicBezTo>
                  <a:pt x="152210" y="2190507"/>
                  <a:pt x="152210" y="2169748"/>
                  <a:pt x="145291" y="2162828"/>
                </a:cubicBezTo>
                <a:cubicBezTo>
                  <a:pt x="131454" y="2148988"/>
                  <a:pt x="166047" y="2128228"/>
                  <a:pt x="152210" y="2114389"/>
                </a:cubicBezTo>
                <a:cubicBezTo>
                  <a:pt x="145291" y="2107469"/>
                  <a:pt x="138372" y="2079789"/>
                  <a:pt x="138372" y="2045190"/>
                </a:cubicBezTo>
                <a:cubicBezTo>
                  <a:pt x="138372" y="2003671"/>
                  <a:pt x="145291" y="1713036"/>
                  <a:pt x="138372" y="1664597"/>
                </a:cubicBezTo>
                <a:cubicBezTo>
                  <a:pt x="131454" y="1616158"/>
                  <a:pt x="131454" y="1498520"/>
                  <a:pt x="124535" y="1429322"/>
                </a:cubicBezTo>
                <a:cubicBezTo>
                  <a:pt x="117617" y="1360132"/>
                  <a:pt x="110700" y="1201007"/>
                  <a:pt x="110698" y="1200966"/>
                </a:cubicBezTo>
                <a:cubicBezTo>
                  <a:pt x="110698" y="1200966"/>
                  <a:pt x="110698" y="1200966"/>
                  <a:pt x="89942" y="1194046"/>
                </a:cubicBezTo>
                <a:cubicBezTo>
                  <a:pt x="89942" y="1194046"/>
                  <a:pt x="76105" y="1194046"/>
                  <a:pt x="76105" y="1180206"/>
                </a:cubicBezTo>
                <a:cubicBezTo>
                  <a:pt x="69186" y="1166366"/>
                  <a:pt x="62267" y="1069488"/>
                  <a:pt x="69186" y="1034889"/>
                </a:cubicBezTo>
                <a:cubicBezTo>
                  <a:pt x="76105" y="1000290"/>
                  <a:pt x="55349" y="854972"/>
                  <a:pt x="62267" y="778854"/>
                </a:cubicBezTo>
                <a:cubicBezTo>
                  <a:pt x="76105" y="695815"/>
                  <a:pt x="41512" y="522819"/>
                  <a:pt x="41512" y="502059"/>
                </a:cubicBezTo>
                <a:cubicBezTo>
                  <a:pt x="48430" y="481299"/>
                  <a:pt x="55349" y="474380"/>
                  <a:pt x="55349" y="453620"/>
                </a:cubicBezTo>
                <a:cubicBezTo>
                  <a:pt x="62267" y="432860"/>
                  <a:pt x="55349" y="405181"/>
                  <a:pt x="76105" y="391341"/>
                </a:cubicBezTo>
                <a:cubicBezTo>
                  <a:pt x="83019" y="391341"/>
                  <a:pt x="96845" y="391341"/>
                  <a:pt x="96861" y="391341"/>
                </a:cubicBezTo>
                <a:cubicBezTo>
                  <a:pt x="96861" y="391341"/>
                  <a:pt x="96861" y="391341"/>
                  <a:pt x="159128" y="370581"/>
                </a:cubicBezTo>
                <a:cubicBezTo>
                  <a:pt x="159128" y="370581"/>
                  <a:pt x="172966" y="363662"/>
                  <a:pt x="179884" y="363662"/>
                </a:cubicBezTo>
                <a:cubicBezTo>
                  <a:pt x="193721" y="356742"/>
                  <a:pt x="228315" y="342902"/>
                  <a:pt x="235234" y="342902"/>
                </a:cubicBezTo>
                <a:cubicBezTo>
                  <a:pt x="249061" y="335987"/>
                  <a:pt x="255980" y="356712"/>
                  <a:pt x="255990" y="356742"/>
                </a:cubicBezTo>
                <a:cubicBezTo>
                  <a:pt x="255990" y="356742"/>
                  <a:pt x="242152" y="356742"/>
                  <a:pt x="235234" y="356742"/>
                </a:cubicBezTo>
                <a:cubicBezTo>
                  <a:pt x="235234" y="363662"/>
                  <a:pt x="262908" y="412101"/>
                  <a:pt x="276745" y="460540"/>
                </a:cubicBezTo>
                <a:cubicBezTo>
                  <a:pt x="290575" y="508953"/>
                  <a:pt x="311317" y="557367"/>
                  <a:pt x="311339" y="557418"/>
                </a:cubicBezTo>
                <a:cubicBezTo>
                  <a:pt x="311339" y="557418"/>
                  <a:pt x="332094" y="502059"/>
                  <a:pt x="332094" y="495139"/>
                </a:cubicBezTo>
                <a:cubicBezTo>
                  <a:pt x="339004" y="495139"/>
                  <a:pt x="345914" y="488237"/>
                  <a:pt x="345932" y="488219"/>
                </a:cubicBezTo>
                <a:cubicBezTo>
                  <a:pt x="345932" y="488219"/>
                  <a:pt x="345932" y="488219"/>
                  <a:pt x="344202" y="488219"/>
                </a:cubicBezTo>
                <a:lnTo>
                  <a:pt x="332094" y="488219"/>
                </a:lnTo>
                <a:cubicBezTo>
                  <a:pt x="332094" y="488219"/>
                  <a:pt x="325176" y="474380"/>
                  <a:pt x="325176" y="467460"/>
                </a:cubicBezTo>
                <a:cubicBezTo>
                  <a:pt x="325176" y="460540"/>
                  <a:pt x="345932" y="425940"/>
                  <a:pt x="352850" y="425940"/>
                </a:cubicBezTo>
                <a:cubicBezTo>
                  <a:pt x="359766" y="419024"/>
                  <a:pt x="373592" y="460498"/>
                  <a:pt x="373606" y="460540"/>
                </a:cubicBezTo>
                <a:cubicBezTo>
                  <a:pt x="373606" y="467455"/>
                  <a:pt x="366697" y="481282"/>
                  <a:pt x="366688" y="481299"/>
                </a:cubicBezTo>
                <a:cubicBezTo>
                  <a:pt x="366688" y="481299"/>
                  <a:pt x="366688" y="508979"/>
                  <a:pt x="373606" y="529738"/>
                </a:cubicBezTo>
                <a:cubicBezTo>
                  <a:pt x="373606" y="550480"/>
                  <a:pt x="373606" y="564314"/>
                  <a:pt x="373606" y="564338"/>
                </a:cubicBezTo>
                <a:cubicBezTo>
                  <a:pt x="373606" y="564338"/>
                  <a:pt x="408199" y="522819"/>
                  <a:pt x="415118" y="508979"/>
                </a:cubicBezTo>
                <a:cubicBezTo>
                  <a:pt x="422037" y="495139"/>
                  <a:pt x="456630" y="419021"/>
                  <a:pt x="463548" y="384421"/>
                </a:cubicBezTo>
                <a:cubicBezTo>
                  <a:pt x="463548" y="342917"/>
                  <a:pt x="435894" y="335987"/>
                  <a:pt x="435874" y="335982"/>
                </a:cubicBezTo>
                <a:close/>
                <a:moveTo>
                  <a:pt x="335015" y="198"/>
                </a:moveTo>
                <a:cubicBezTo>
                  <a:pt x="360124" y="1585"/>
                  <a:pt x="379262" y="9896"/>
                  <a:pt x="388134" y="14613"/>
                </a:cubicBezTo>
                <a:cubicBezTo>
                  <a:pt x="390504" y="14935"/>
                  <a:pt x="392722" y="15581"/>
                  <a:pt x="394574" y="17121"/>
                </a:cubicBezTo>
                <a:cubicBezTo>
                  <a:pt x="397664" y="14255"/>
                  <a:pt x="410471" y="4828"/>
                  <a:pt x="428435" y="10780"/>
                </a:cubicBezTo>
                <a:cubicBezTo>
                  <a:pt x="449291" y="24600"/>
                  <a:pt x="463195" y="52241"/>
                  <a:pt x="463195" y="79882"/>
                </a:cubicBezTo>
                <a:cubicBezTo>
                  <a:pt x="456243" y="107523"/>
                  <a:pt x="463195" y="121344"/>
                  <a:pt x="463195" y="121344"/>
                </a:cubicBezTo>
                <a:lnTo>
                  <a:pt x="457112" y="115297"/>
                </a:lnTo>
                <a:cubicBezTo>
                  <a:pt x="456237" y="114459"/>
                  <a:pt x="454641" y="120804"/>
                  <a:pt x="452988" y="128169"/>
                </a:cubicBezTo>
                <a:cubicBezTo>
                  <a:pt x="458087" y="128994"/>
                  <a:pt x="462191" y="139723"/>
                  <a:pt x="462191" y="150452"/>
                </a:cubicBezTo>
                <a:cubicBezTo>
                  <a:pt x="462191" y="164332"/>
                  <a:pt x="462191" y="185152"/>
                  <a:pt x="462191" y="192093"/>
                </a:cubicBezTo>
                <a:cubicBezTo>
                  <a:pt x="455323" y="199033"/>
                  <a:pt x="448454" y="205973"/>
                  <a:pt x="448454" y="205973"/>
                </a:cubicBezTo>
                <a:lnTo>
                  <a:pt x="445020" y="198165"/>
                </a:lnTo>
                <a:cubicBezTo>
                  <a:pt x="443303" y="197298"/>
                  <a:pt x="441586" y="199033"/>
                  <a:pt x="441586" y="205973"/>
                </a:cubicBezTo>
                <a:cubicBezTo>
                  <a:pt x="441586" y="212913"/>
                  <a:pt x="434717" y="233734"/>
                  <a:pt x="434717" y="247614"/>
                </a:cubicBezTo>
                <a:cubicBezTo>
                  <a:pt x="427849" y="261494"/>
                  <a:pt x="420981" y="275375"/>
                  <a:pt x="420981" y="275375"/>
                </a:cubicBezTo>
                <a:cubicBezTo>
                  <a:pt x="420960" y="275396"/>
                  <a:pt x="414112" y="282346"/>
                  <a:pt x="414112" y="303135"/>
                </a:cubicBezTo>
                <a:cubicBezTo>
                  <a:pt x="414112" y="323956"/>
                  <a:pt x="359165" y="344776"/>
                  <a:pt x="359165" y="344776"/>
                </a:cubicBezTo>
                <a:cubicBezTo>
                  <a:pt x="359113" y="344765"/>
                  <a:pt x="290482" y="330888"/>
                  <a:pt x="290482" y="310075"/>
                </a:cubicBezTo>
                <a:cubicBezTo>
                  <a:pt x="290482" y="282315"/>
                  <a:pt x="283613" y="289255"/>
                  <a:pt x="283613" y="289255"/>
                </a:cubicBezTo>
                <a:cubicBezTo>
                  <a:pt x="283597" y="289223"/>
                  <a:pt x="276737" y="275350"/>
                  <a:pt x="269876" y="254554"/>
                </a:cubicBezTo>
                <a:cubicBezTo>
                  <a:pt x="263008" y="233734"/>
                  <a:pt x="256140" y="212913"/>
                  <a:pt x="256140" y="212913"/>
                </a:cubicBezTo>
                <a:cubicBezTo>
                  <a:pt x="256127" y="212939"/>
                  <a:pt x="249271" y="226787"/>
                  <a:pt x="249271" y="219853"/>
                </a:cubicBezTo>
                <a:cubicBezTo>
                  <a:pt x="242403" y="205973"/>
                  <a:pt x="242403" y="185152"/>
                  <a:pt x="235535" y="171272"/>
                </a:cubicBezTo>
                <a:cubicBezTo>
                  <a:pt x="228666" y="157392"/>
                  <a:pt x="235535" y="143511"/>
                  <a:pt x="242403" y="143511"/>
                </a:cubicBezTo>
                <a:lnTo>
                  <a:pt x="242472" y="143481"/>
                </a:lnTo>
                <a:cubicBezTo>
                  <a:pt x="242167" y="142192"/>
                  <a:pt x="241466" y="142075"/>
                  <a:pt x="240727" y="142075"/>
                </a:cubicBezTo>
                <a:lnTo>
                  <a:pt x="228560" y="139483"/>
                </a:lnTo>
                <a:cubicBezTo>
                  <a:pt x="226822" y="142038"/>
                  <a:pt x="226831" y="128254"/>
                  <a:pt x="233775" y="128254"/>
                </a:cubicBezTo>
                <a:cubicBezTo>
                  <a:pt x="240727" y="128254"/>
                  <a:pt x="240727" y="114434"/>
                  <a:pt x="240727" y="114434"/>
                </a:cubicBezTo>
                <a:cubicBezTo>
                  <a:pt x="240705" y="114455"/>
                  <a:pt x="233764" y="121344"/>
                  <a:pt x="226822" y="121344"/>
                </a:cubicBezTo>
                <a:cubicBezTo>
                  <a:pt x="226794" y="121344"/>
                  <a:pt x="219870" y="121344"/>
                  <a:pt x="219870" y="121344"/>
                </a:cubicBezTo>
                <a:cubicBezTo>
                  <a:pt x="219899" y="121329"/>
                  <a:pt x="233775" y="114412"/>
                  <a:pt x="233775" y="93703"/>
                </a:cubicBezTo>
                <a:cubicBezTo>
                  <a:pt x="233775" y="72972"/>
                  <a:pt x="240727" y="24600"/>
                  <a:pt x="296344" y="3869"/>
                </a:cubicBezTo>
                <a:cubicBezTo>
                  <a:pt x="310248" y="414"/>
                  <a:pt x="323283" y="-450"/>
                  <a:pt x="335015"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5" name="Freeform 24"/>
          <p:cNvSpPr>
            <a:spLocks/>
          </p:cNvSpPr>
          <p:nvPr/>
        </p:nvSpPr>
        <p:spPr bwMode="auto">
          <a:xfrm>
            <a:off x="8308621" y="2923273"/>
            <a:ext cx="611192" cy="2033009"/>
          </a:xfrm>
          <a:custGeom>
            <a:avLst/>
            <a:gdLst/>
            <a:ahLst/>
            <a:cxnLst/>
            <a:rect l="l" t="t" r="r" b="b"/>
            <a:pathLst>
              <a:path w="689792" h="2294305">
                <a:moveTo>
                  <a:pt x="437721" y="335982"/>
                </a:moveTo>
                <a:cubicBezTo>
                  <a:pt x="437721" y="335982"/>
                  <a:pt x="479409" y="342902"/>
                  <a:pt x="493305" y="349822"/>
                </a:cubicBezTo>
                <a:cubicBezTo>
                  <a:pt x="500253" y="349822"/>
                  <a:pt x="541940" y="356742"/>
                  <a:pt x="555836" y="377501"/>
                </a:cubicBezTo>
                <a:cubicBezTo>
                  <a:pt x="576671" y="391335"/>
                  <a:pt x="618329" y="384428"/>
                  <a:pt x="618368" y="384421"/>
                </a:cubicBezTo>
                <a:cubicBezTo>
                  <a:pt x="618368"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4"/>
                  <a:pt x="618368" y="1214767"/>
                  <a:pt x="618368" y="1214806"/>
                </a:cubicBezTo>
                <a:cubicBezTo>
                  <a:pt x="597547" y="1235542"/>
                  <a:pt x="590592" y="1249374"/>
                  <a:pt x="590576" y="1249405"/>
                </a:cubicBezTo>
                <a:cubicBezTo>
                  <a:pt x="590576" y="1311684"/>
                  <a:pt x="583628" y="1408562"/>
                  <a:pt x="583628" y="1450081"/>
                </a:cubicBezTo>
                <a:cubicBezTo>
                  <a:pt x="590576" y="1505440"/>
                  <a:pt x="576680" y="1623078"/>
                  <a:pt x="583628" y="1685357"/>
                </a:cubicBezTo>
                <a:cubicBezTo>
                  <a:pt x="597524" y="1740716"/>
                  <a:pt x="590576" y="1982911"/>
                  <a:pt x="583628" y="2059030"/>
                </a:cubicBezTo>
                <a:cubicBezTo>
                  <a:pt x="583628" y="2121309"/>
                  <a:pt x="583628" y="2117416"/>
                  <a:pt x="583628" y="2121308"/>
                </a:cubicBezTo>
                <a:cubicBezTo>
                  <a:pt x="583628" y="2142040"/>
                  <a:pt x="583628" y="2148969"/>
                  <a:pt x="583628" y="2148988"/>
                </a:cubicBezTo>
                <a:cubicBezTo>
                  <a:pt x="583628" y="2148988"/>
                  <a:pt x="590576" y="2162828"/>
                  <a:pt x="590576" y="2183587"/>
                </a:cubicBezTo>
                <a:cubicBezTo>
                  <a:pt x="583642" y="2204305"/>
                  <a:pt x="576708" y="2204347"/>
                  <a:pt x="576680" y="2204347"/>
                </a:cubicBezTo>
                <a:cubicBezTo>
                  <a:pt x="576680" y="2204347"/>
                  <a:pt x="576680" y="2204347"/>
                  <a:pt x="590576" y="2266626"/>
                </a:cubicBezTo>
                <a:cubicBezTo>
                  <a:pt x="590576" y="2266626"/>
                  <a:pt x="590576" y="2266626"/>
                  <a:pt x="591445" y="2266626"/>
                </a:cubicBezTo>
                <a:lnTo>
                  <a:pt x="597524" y="2266626"/>
                </a:lnTo>
                <a:cubicBezTo>
                  <a:pt x="597524" y="2266626"/>
                  <a:pt x="597524" y="2266626"/>
                  <a:pt x="597524" y="2287385"/>
                </a:cubicBezTo>
                <a:cubicBezTo>
                  <a:pt x="576680" y="2294305"/>
                  <a:pt x="562784" y="2294305"/>
                  <a:pt x="528044" y="2294305"/>
                </a:cubicBezTo>
                <a:cubicBezTo>
                  <a:pt x="486380" y="2294305"/>
                  <a:pt x="458596" y="2287393"/>
                  <a:pt x="458565" y="2287385"/>
                </a:cubicBezTo>
                <a:cubicBezTo>
                  <a:pt x="458565" y="2287385"/>
                  <a:pt x="458565" y="2287385"/>
                  <a:pt x="458565" y="2266626"/>
                </a:cubicBezTo>
                <a:cubicBezTo>
                  <a:pt x="458565" y="2266626"/>
                  <a:pt x="458565" y="2266626"/>
                  <a:pt x="459433" y="2265761"/>
                </a:cubicBezTo>
                <a:lnTo>
                  <a:pt x="465513" y="2259706"/>
                </a:lnTo>
                <a:cubicBezTo>
                  <a:pt x="465513" y="2259706"/>
                  <a:pt x="465513"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51617"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0"/>
                  <a:pt x="368247" y="1429362"/>
                  <a:pt x="368242" y="1429322"/>
                </a:cubicBezTo>
                <a:cubicBezTo>
                  <a:pt x="368242" y="1429322"/>
                  <a:pt x="340450" y="1574639"/>
                  <a:pt x="340450" y="1602318"/>
                </a:cubicBezTo>
                <a:cubicBezTo>
                  <a:pt x="340450" y="1629998"/>
                  <a:pt x="291814" y="1886033"/>
                  <a:pt x="291814" y="1920632"/>
                </a:cubicBezTo>
                <a:cubicBezTo>
                  <a:pt x="291814" y="1955232"/>
                  <a:pt x="319606" y="2135148"/>
                  <a:pt x="326554" y="2162828"/>
                </a:cubicBezTo>
                <a:cubicBezTo>
                  <a:pt x="326554"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50126" y="2280465"/>
                </a:cubicBezTo>
                <a:cubicBezTo>
                  <a:pt x="250126" y="2280465"/>
                  <a:pt x="250126" y="2280465"/>
                  <a:pt x="250126" y="2259706"/>
                </a:cubicBezTo>
                <a:cubicBezTo>
                  <a:pt x="250126" y="2259706"/>
                  <a:pt x="180646" y="2280465"/>
                  <a:pt x="111167" y="2287385"/>
                </a:cubicBezTo>
                <a:cubicBezTo>
                  <a:pt x="41722" y="2287385"/>
                  <a:pt x="41" y="2273560"/>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7792" y="2238946"/>
                  <a:pt x="69479" y="2245866"/>
                  <a:pt x="97271" y="2238946"/>
                </a:cubicBezTo>
                <a:cubicBezTo>
                  <a:pt x="118106" y="2232029"/>
                  <a:pt x="145885" y="2211283"/>
                  <a:pt x="145907" y="2211267"/>
                </a:cubicBezTo>
                <a:cubicBezTo>
                  <a:pt x="145907" y="2211267"/>
                  <a:pt x="145907" y="2211267"/>
                  <a:pt x="145038" y="2210402"/>
                </a:cubicBezTo>
                <a:lnTo>
                  <a:pt x="138959" y="2204347"/>
                </a:lnTo>
                <a:cubicBezTo>
                  <a:pt x="138959" y="2204347"/>
                  <a:pt x="145907" y="2197427"/>
                  <a:pt x="152855" y="2197427"/>
                </a:cubicBezTo>
                <a:cubicBezTo>
                  <a:pt x="159803" y="2190507"/>
                  <a:pt x="152855" y="2169748"/>
                  <a:pt x="145907" y="2162828"/>
                </a:cubicBezTo>
                <a:cubicBezTo>
                  <a:pt x="138959" y="2148988"/>
                  <a:pt x="166751" y="2128228"/>
                  <a:pt x="152855" y="2114389"/>
                </a:cubicBezTo>
                <a:cubicBezTo>
                  <a:pt x="145907" y="2107469"/>
                  <a:pt x="138959" y="2079789"/>
                  <a:pt x="138959" y="2045190"/>
                </a:cubicBezTo>
                <a:cubicBezTo>
                  <a:pt x="145907" y="2003671"/>
                  <a:pt x="145907" y="1713036"/>
                  <a:pt x="138959" y="1664597"/>
                </a:cubicBezTo>
                <a:cubicBezTo>
                  <a:pt x="132011" y="1616158"/>
                  <a:pt x="132011" y="1498520"/>
                  <a:pt x="125063" y="1429322"/>
                </a:cubicBezTo>
                <a:cubicBezTo>
                  <a:pt x="118116" y="1360132"/>
                  <a:pt x="111169" y="1201008"/>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3" y="854972"/>
                  <a:pt x="69479" y="778854"/>
                </a:cubicBezTo>
                <a:cubicBezTo>
                  <a:pt x="76427" y="695815"/>
                  <a:pt x="41687" y="522819"/>
                  <a:pt x="48635" y="502059"/>
                </a:cubicBezTo>
                <a:cubicBezTo>
                  <a:pt x="48635" y="481299"/>
                  <a:pt x="55583" y="474380"/>
                  <a:pt x="62531" y="453620"/>
                </a:cubicBezTo>
                <a:cubicBezTo>
                  <a:pt x="62531" y="432860"/>
                  <a:pt x="62531" y="405181"/>
                  <a:pt x="76427" y="391341"/>
                </a:cubicBezTo>
                <a:cubicBezTo>
                  <a:pt x="83367" y="391341"/>
                  <a:pt x="97237" y="391341"/>
                  <a:pt x="97271" y="391341"/>
                </a:cubicBezTo>
                <a:cubicBezTo>
                  <a:pt x="97271" y="391341"/>
                  <a:pt x="97271" y="391341"/>
                  <a:pt x="166751" y="370581"/>
                </a:cubicBezTo>
                <a:cubicBezTo>
                  <a:pt x="166751" y="370581"/>
                  <a:pt x="173699" y="363662"/>
                  <a:pt x="187594" y="363662"/>
                </a:cubicBezTo>
                <a:cubicBezTo>
                  <a:pt x="201490" y="356742"/>
                  <a:pt x="229283" y="342902"/>
                  <a:pt x="243178" y="342902"/>
                </a:cubicBezTo>
                <a:cubicBezTo>
                  <a:pt x="250122" y="335987"/>
                  <a:pt x="257065" y="356715"/>
                  <a:pt x="257074" y="356742"/>
                </a:cubicBezTo>
                <a:cubicBezTo>
                  <a:pt x="257074" y="356742"/>
                  <a:pt x="243203" y="356742"/>
                  <a:pt x="243178" y="356742"/>
                </a:cubicBezTo>
                <a:cubicBezTo>
                  <a:pt x="236231" y="363662"/>
                  <a:pt x="264022" y="412101"/>
                  <a:pt x="277918" y="460540"/>
                </a:cubicBezTo>
                <a:cubicBezTo>
                  <a:pt x="291807" y="508953"/>
                  <a:pt x="312636" y="557367"/>
                  <a:pt x="312658" y="557418"/>
                </a:cubicBezTo>
                <a:cubicBezTo>
                  <a:pt x="312658" y="557418"/>
                  <a:pt x="333502" y="502059"/>
                  <a:pt x="340450" y="495139"/>
                </a:cubicBezTo>
                <a:cubicBezTo>
                  <a:pt x="340450" y="495139"/>
                  <a:pt x="354318" y="488233"/>
                  <a:pt x="354346" y="488219"/>
                </a:cubicBezTo>
                <a:cubicBezTo>
                  <a:pt x="354346" y="488219"/>
                  <a:pt x="354346" y="488219"/>
                  <a:pt x="333502" y="488219"/>
                </a:cubicBezTo>
                <a:cubicBezTo>
                  <a:pt x="333502" y="488219"/>
                  <a:pt x="326554" y="474380"/>
                  <a:pt x="326554" y="467460"/>
                </a:cubicBezTo>
                <a:cubicBezTo>
                  <a:pt x="326554" y="460540"/>
                  <a:pt x="347398" y="425940"/>
                  <a:pt x="354346" y="425940"/>
                </a:cubicBezTo>
                <a:cubicBezTo>
                  <a:pt x="361290" y="419024"/>
                  <a:pt x="382117" y="460499"/>
                  <a:pt x="382137" y="460540"/>
                </a:cubicBezTo>
                <a:cubicBezTo>
                  <a:pt x="382137" y="467456"/>
                  <a:pt x="368258" y="481283"/>
                  <a:pt x="368242" y="481299"/>
                </a:cubicBezTo>
                <a:cubicBezTo>
                  <a:pt x="368242" y="481299"/>
                  <a:pt x="375190" y="508979"/>
                  <a:pt x="375190" y="529738"/>
                </a:cubicBezTo>
                <a:cubicBezTo>
                  <a:pt x="375190" y="550481"/>
                  <a:pt x="382126" y="564315"/>
                  <a:pt x="382137" y="564338"/>
                </a:cubicBezTo>
                <a:cubicBezTo>
                  <a:pt x="382137" y="564338"/>
                  <a:pt x="409929" y="522819"/>
                  <a:pt x="416877" y="508979"/>
                </a:cubicBezTo>
                <a:cubicBezTo>
                  <a:pt x="423825" y="495139"/>
                  <a:pt x="465513" y="419021"/>
                  <a:pt x="465513" y="384421"/>
                </a:cubicBezTo>
                <a:cubicBezTo>
                  <a:pt x="465513" y="342937"/>
                  <a:pt x="437769" y="335994"/>
                  <a:pt x="437721" y="335982"/>
                </a:cubicBezTo>
                <a:close/>
                <a:moveTo>
                  <a:pt x="337448" y="198"/>
                </a:moveTo>
                <a:cubicBezTo>
                  <a:pt x="362443" y="1585"/>
                  <a:pt x="381495" y="9893"/>
                  <a:pt x="390330" y="14610"/>
                </a:cubicBezTo>
                <a:cubicBezTo>
                  <a:pt x="392721" y="14917"/>
                  <a:pt x="394967" y="15549"/>
                  <a:pt x="396874" y="17041"/>
                </a:cubicBezTo>
                <a:cubicBezTo>
                  <a:pt x="400117" y="14041"/>
                  <a:pt x="412780" y="4896"/>
                  <a:pt x="430461" y="10780"/>
                </a:cubicBezTo>
                <a:cubicBezTo>
                  <a:pt x="451226" y="24600"/>
                  <a:pt x="471992" y="52241"/>
                  <a:pt x="465070" y="79882"/>
                </a:cubicBezTo>
                <a:cubicBezTo>
                  <a:pt x="458148" y="107523"/>
                  <a:pt x="465070" y="121344"/>
                  <a:pt x="465070" y="121344"/>
                </a:cubicBezTo>
                <a:lnTo>
                  <a:pt x="459014" y="115297"/>
                </a:lnTo>
                <a:cubicBezTo>
                  <a:pt x="458140" y="114469"/>
                  <a:pt x="455620" y="124534"/>
                  <a:pt x="453674" y="134037"/>
                </a:cubicBezTo>
                <a:cubicBezTo>
                  <a:pt x="455048" y="132665"/>
                  <a:pt x="456568" y="131148"/>
                  <a:pt x="458088" y="129631"/>
                </a:cubicBezTo>
                <a:cubicBezTo>
                  <a:pt x="461129" y="129631"/>
                  <a:pt x="465040" y="140041"/>
                  <a:pt x="465040" y="150452"/>
                </a:cubicBezTo>
                <a:cubicBezTo>
                  <a:pt x="465040" y="164332"/>
                  <a:pt x="465040" y="185152"/>
                  <a:pt x="465040" y="192093"/>
                </a:cubicBezTo>
                <a:cubicBezTo>
                  <a:pt x="458088" y="199033"/>
                  <a:pt x="451136" y="205973"/>
                  <a:pt x="451136" y="205973"/>
                </a:cubicBezTo>
                <a:lnTo>
                  <a:pt x="447660" y="198165"/>
                </a:lnTo>
                <a:cubicBezTo>
                  <a:pt x="445922" y="197298"/>
                  <a:pt x="444184" y="199033"/>
                  <a:pt x="444184" y="205973"/>
                </a:cubicBezTo>
                <a:cubicBezTo>
                  <a:pt x="444184" y="212913"/>
                  <a:pt x="437232" y="233734"/>
                  <a:pt x="437232" y="247614"/>
                </a:cubicBezTo>
                <a:cubicBezTo>
                  <a:pt x="430279" y="261494"/>
                  <a:pt x="423327" y="275375"/>
                  <a:pt x="423327" y="275375"/>
                </a:cubicBezTo>
                <a:cubicBezTo>
                  <a:pt x="423307" y="275395"/>
                  <a:pt x="416375" y="282346"/>
                  <a:pt x="416375" y="303135"/>
                </a:cubicBezTo>
                <a:cubicBezTo>
                  <a:pt x="416375" y="323956"/>
                  <a:pt x="360758" y="344776"/>
                  <a:pt x="360758" y="344776"/>
                </a:cubicBezTo>
                <a:cubicBezTo>
                  <a:pt x="360720" y="344769"/>
                  <a:pt x="291237" y="330890"/>
                  <a:pt x="291237" y="310075"/>
                </a:cubicBezTo>
                <a:cubicBezTo>
                  <a:pt x="291237" y="296195"/>
                  <a:pt x="291237" y="290990"/>
                  <a:pt x="291237" y="289255"/>
                </a:cubicBezTo>
                <a:cubicBezTo>
                  <a:pt x="291206" y="289224"/>
                  <a:pt x="277325" y="275352"/>
                  <a:pt x="270380" y="254554"/>
                </a:cubicBezTo>
                <a:cubicBezTo>
                  <a:pt x="263428" y="233734"/>
                  <a:pt x="263428" y="212913"/>
                  <a:pt x="263428" y="212913"/>
                </a:cubicBezTo>
                <a:cubicBezTo>
                  <a:pt x="263414" y="212941"/>
                  <a:pt x="256469" y="226787"/>
                  <a:pt x="249524" y="219853"/>
                </a:cubicBezTo>
                <a:cubicBezTo>
                  <a:pt x="242572" y="205973"/>
                  <a:pt x="242572" y="185152"/>
                  <a:pt x="235619" y="171272"/>
                </a:cubicBezTo>
                <a:cubicBezTo>
                  <a:pt x="228667" y="157392"/>
                  <a:pt x="235619" y="143511"/>
                  <a:pt x="242572" y="143511"/>
                </a:cubicBezTo>
                <a:lnTo>
                  <a:pt x="244496" y="142825"/>
                </a:lnTo>
                <a:cubicBezTo>
                  <a:pt x="244266" y="142102"/>
                  <a:pt x="243922" y="142075"/>
                  <a:pt x="243569" y="142075"/>
                </a:cubicBezTo>
                <a:cubicBezTo>
                  <a:pt x="236647" y="135164"/>
                  <a:pt x="229725" y="142075"/>
                  <a:pt x="229725" y="142075"/>
                </a:cubicBezTo>
                <a:cubicBezTo>
                  <a:pt x="229725" y="142038"/>
                  <a:pt x="229734" y="128254"/>
                  <a:pt x="236647" y="128254"/>
                </a:cubicBezTo>
                <a:cubicBezTo>
                  <a:pt x="243569" y="128254"/>
                  <a:pt x="243569" y="114434"/>
                  <a:pt x="243569" y="114434"/>
                </a:cubicBezTo>
                <a:cubicBezTo>
                  <a:pt x="243548" y="114455"/>
                  <a:pt x="236636" y="121344"/>
                  <a:pt x="229725" y="121344"/>
                </a:cubicBezTo>
                <a:cubicBezTo>
                  <a:pt x="229699" y="121344"/>
                  <a:pt x="222803" y="121344"/>
                  <a:pt x="222803" y="121344"/>
                </a:cubicBezTo>
                <a:cubicBezTo>
                  <a:pt x="222832" y="121329"/>
                  <a:pt x="236647" y="114412"/>
                  <a:pt x="236647" y="93703"/>
                </a:cubicBezTo>
                <a:cubicBezTo>
                  <a:pt x="236647" y="72972"/>
                  <a:pt x="243569" y="24600"/>
                  <a:pt x="298944" y="3869"/>
                </a:cubicBezTo>
                <a:cubicBezTo>
                  <a:pt x="312788" y="414"/>
                  <a:pt x="325767" y="-450"/>
                  <a:pt x="337448"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6" name="Freeform 27"/>
          <p:cNvSpPr>
            <a:spLocks/>
          </p:cNvSpPr>
          <p:nvPr/>
        </p:nvSpPr>
        <p:spPr bwMode="auto">
          <a:xfrm>
            <a:off x="9033346" y="2923273"/>
            <a:ext cx="615928" cy="2033009"/>
          </a:xfrm>
          <a:custGeom>
            <a:avLst/>
            <a:gdLst/>
            <a:ahLst/>
            <a:cxnLst/>
            <a:rect l="l" t="t" r="r" b="b"/>
            <a:pathLst>
              <a:path w="695136" h="2294305">
                <a:moveTo>
                  <a:pt x="443982" y="335982"/>
                </a:moveTo>
                <a:cubicBezTo>
                  <a:pt x="443982" y="335982"/>
                  <a:pt x="478668" y="342902"/>
                  <a:pt x="492542" y="349822"/>
                </a:cubicBezTo>
                <a:cubicBezTo>
                  <a:pt x="499479" y="349822"/>
                  <a:pt x="541102" y="356742"/>
                  <a:pt x="561914" y="377501"/>
                </a:cubicBezTo>
                <a:cubicBezTo>
                  <a:pt x="575781" y="391334"/>
                  <a:pt x="617369" y="384428"/>
                  <a:pt x="617412" y="384421"/>
                </a:cubicBezTo>
                <a:cubicBezTo>
                  <a:pt x="617412" y="384421"/>
                  <a:pt x="665972" y="405181"/>
                  <a:pt x="672909" y="412101"/>
                </a:cubicBezTo>
                <a:cubicBezTo>
                  <a:pt x="679847" y="419021"/>
                  <a:pt x="672909" y="474380"/>
                  <a:pt x="679847" y="515899"/>
                </a:cubicBezTo>
                <a:cubicBezTo>
                  <a:pt x="679847" y="515899"/>
                  <a:pt x="679847" y="654296"/>
                  <a:pt x="679847" y="744254"/>
                </a:cubicBezTo>
                <a:cubicBezTo>
                  <a:pt x="679847" y="778235"/>
                  <a:pt x="679847" y="793455"/>
                  <a:pt x="679847" y="799613"/>
                </a:cubicBezTo>
                <a:cubicBezTo>
                  <a:pt x="679847" y="813453"/>
                  <a:pt x="700658" y="931091"/>
                  <a:pt x="693721" y="944931"/>
                </a:cubicBezTo>
                <a:cubicBezTo>
                  <a:pt x="686784" y="965690"/>
                  <a:pt x="624349" y="1145607"/>
                  <a:pt x="624349" y="1159447"/>
                </a:cubicBezTo>
                <a:cubicBezTo>
                  <a:pt x="617412" y="1166366"/>
                  <a:pt x="624349" y="1214806"/>
                  <a:pt x="617412" y="1214806"/>
                </a:cubicBezTo>
                <a:cubicBezTo>
                  <a:pt x="596624" y="1235541"/>
                  <a:pt x="589679" y="1249373"/>
                  <a:pt x="589663" y="1249405"/>
                </a:cubicBezTo>
                <a:cubicBezTo>
                  <a:pt x="596600" y="1311684"/>
                  <a:pt x="582726" y="1408562"/>
                  <a:pt x="589663" y="1450081"/>
                </a:cubicBezTo>
                <a:cubicBezTo>
                  <a:pt x="589663" y="1505440"/>
                  <a:pt x="575788" y="1623078"/>
                  <a:pt x="589663" y="1685357"/>
                </a:cubicBezTo>
                <a:cubicBezTo>
                  <a:pt x="596600" y="1740716"/>
                  <a:pt x="589663" y="1982911"/>
                  <a:pt x="589663" y="2059030"/>
                </a:cubicBezTo>
                <a:cubicBezTo>
                  <a:pt x="584460" y="2121309"/>
                  <a:pt x="587061" y="2117416"/>
                  <a:pt x="582726" y="2121308"/>
                </a:cubicBezTo>
                <a:cubicBezTo>
                  <a:pt x="582726" y="2142040"/>
                  <a:pt x="582726" y="2148969"/>
                  <a:pt x="582726" y="2148988"/>
                </a:cubicBezTo>
                <a:cubicBezTo>
                  <a:pt x="582726" y="2148988"/>
                  <a:pt x="589663" y="2162828"/>
                  <a:pt x="589663" y="2183587"/>
                </a:cubicBezTo>
                <a:cubicBezTo>
                  <a:pt x="582739" y="2204307"/>
                  <a:pt x="575815" y="2204347"/>
                  <a:pt x="575788" y="2204347"/>
                </a:cubicBezTo>
                <a:cubicBezTo>
                  <a:pt x="575788" y="2204347"/>
                  <a:pt x="575788" y="2204347"/>
                  <a:pt x="596600" y="2266626"/>
                </a:cubicBezTo>
                <a:cubicBezTo>
                  <a:pt x="596600" y="2266626"/>
                  <a:pt x="596600" y="2266626"/>
                  <a:pt x="596600" y="2287385"/>
                </a:cubicBezTo>
                <a:cubicBezTo>
                  <a:pt x="575788" y="2294305"/>
                  <a:pt x="561914" y="2294305"/>
                  <a:pt x="527228" y="2294305"/>
                </a:cubicBezTo>
                <a:cubicBezTo>
                  <a:pt x="485627" y="2294305"/>
                  <a:pt x="457885" y="2287393"/>
                  <a:pt x="457856" y="2287385"/>
                </a:cubicBezTo>
                <a:cubicBezTo>
                  <a:pt x="457856" y="2287385"/>
                  <a:pt x="457856" y="2287385"/>
                  <a:pt x="457856" y="2266626"/>
                </a:cubicBezTo>
                <a:cubicBezTo>
                  <a:pt x="457856" y="2266626"/>
                  <a:pt x="457856" y="2266626"/>
                  <a:pt x="458723" y="2265761"/>
                </a:cubicBezTo>
                <a:lnTo>
                  <a:pt x="464793" y="2259706"/>
                </a:lnTo>
                <a:cubicBezTo>
                  <a:pt x="464793" y="2259706"/>
                  <a:pt x="464793" y="2259706"/>
                  <a:pt x="464793" y="2232026"/>
                </a:cubicBezTo>
                <a:cubicBezTo>
                  <a:pt x="464793" y="2232026"/>
                  <a:pt x="464793" y="2232026"/>
                  <a:pt x="464793" y="2231161"/>
                </a:cubicBezTo>
                <a:lnTo>
                  <a:pt x="464793" y="2225106"/>
                </a:lnTo>
                <a:cubicBezTo>
                  <a:pt x="464793" y="2225106"/>
                  <a:pt x="464793" y="2225106"/>
                  <a:pt x="463926" y="2224241"/>
                </a:cubicBezTo>
                <a:lnTo>
                  <a:pt x="457856" y="2218187"/>
                </a:lnTo>
                <a:cubicBezTo>
                  <a:pt x="457856" y="2218187"/>
                  <a:pt x="457856" y="2218187"/>
                  <a:pt x="456989" y="2218187"/>
                </a:cubicBezTo>
                <a:lnTo>
                  <a:pt x="450919" y="2218187"/>
                </a:lnTo>
                <a:cubicBezTo>
                  <a:pt x="450919" y="2211267"/>
                  <a:pt x="471730" y="2197427"/>
                  <a:pt x="457856" y="2190507"/>
                </a:cubicBezTo>
                <a:cubicBezTo>
                  <a:pt x="443982" y="2190507"/>
                  <a:pt x="437044" y="2155908"/>
                  <a:pt x="437044" y="2135148"/>
                </a:cubicBezTo>
                <a:cubicBezTo>
                  <a:pt x="437044" y="2107469"/>
                  <a:pt x="416233" y="1941392"/>
                  <a:pt x="402358" y="1872193"/>
                </a:cubicBezTo>
                <a:cubicBezTo>
                  <a:pt x="388484" y="1796075"/>
                  <a:pt x="402358" y="1650757"/>
                  <a:pt x="395421" y="1588479"/>
                </a:cubicBezTo>
                <a:cubicBezTo>
                  <a:pt x="388485" y="1533131"/>
                  <a:pt x="367681" y="1429364"/>
                  <a:pt x="367672" y="1429322"/>
                </a:cubicBezTo>
                <a:cubicBezTo>
                  <a:pt x="367672" y="1429322"/>
                  <a:pt x="339923" y="1574639"/>
                  <a:pt x="339923" y="1602318"/>
                </a:cubicBezTo>
                <a:cubicBezTo>
                  <a:pt x="339923" y="1629998"/>
                  <a:pt x="291363" y="1886033"/>
                  <a:pt x="291363" y="1920632"/>
                </a:cubicBezTo>
                <a:cubicBezTo>
                  <a:pt x="291363" y="1955232"/>
                  <a:pt x="326049" y="2135148"/>
                  <a:pt x="326049" y="2162828"/>
                </a:cubicBezTo>
                <a:cubicBezTo>
                  <a:pt x="326049" y="2183587"/>
                  <a:pt x="326049" y="2225106"/>
                  <a:pt x="326049" y="2232026"/>
                </a:cubicBezTo>
                <a:cubicBezTo>
                  <a:pt x="326049" y="2238937"/>
                  <a:pt x="332968" y="2245848"/>
                  <a:pt x="332986" y="2245866"/>
                </a:cubicBezTo>
                <a:cubicBezTo>
                  <a:pt x="332986" y="2245866"/>
                  <a:pt x="332986" y="2245866"/>
                  <a:pt x="332986" y="2266626"/>
                </a:cubicBezTo>
                <a:cubicBezTo>
                  <a:pt x="332986" y="2266626"/>
                  <a:pt x="332986" y="2266626"/>
                  <a:pt x="249740" y="2280465"/>
                </a:cubicBezTo>
                <a:cubicBezTo>
                  <a:pt x="249740" y="2280465"/>
                  <a:pt x="249740" y="2280465"/>
                  <a:pt x="249740" y="2259706"/>
                </a:cubicBezTo>
                <a:cubicBezTo>
                  <a:pt x="249740" y="2259706"/>
                  <a:pt x="180367" y="2280465"/>
                  <a:pt x="110995" y="2287385"/>
                </a:cubicBezTo>
                <a:cubicBezTo>
                  <a:pt x="48594" y="2287385"/>
                  <a:pt x="53" y="2273561"/>
                  <a:pt x="0" y="2273546"/>
                </a:cubicBezTo>
                <a:cubicBezTo>
                  <a:pt x="0" y="2273546"/>
                  <a:pt x="0" y="2273546"/>
                  <a:pt x="0" y="2272681"/>
                </a:cubicBezTo>
                <a:lnTo>
                  <a:pt x="0" y="2266626"/>
                </a:lnTo>
                <a:cubicBezTo>
                  <a:pt x="0" y="2266626"/>
                  <a:pt x="0" y="2266626"/>
                  <a:pt x="867" y="2266626"/>
                </a:cubicBezTo>
                <a:lnTo>
                  <a:pt x="6937" y="2266626"/>
                </a:lnTo>
                <a:cubicBezTo>
                  <a:pt x="6937" y="2266626"/>
                  <a:pt x="6937" y="2245866"/>
                  <a:pt x="13874" y="2245866"/>
                </a:cubicBezTo>
                <a:cubicBezTo>
                  <a:pt x="27749" y="2238946"/>
                  <a:pt x="76309" y="2245866"/>
                  <a:pt x="97121" y="2238946"/>
                </a:cubicBezTo>
                <a:cubicBezTo>
                  <a:pt x="117922" y="2232030"/>
                  <a:pt x="145654" y="2211287"/>
                  <a:pt x="145681" y="2211267"/>
                </a:cubicBezTo>
                <a:cubicBezTo>
                  <a:pt x="145681" y="2211267"/>
                  <a:pt x="145681" y="2211267"/>
                  <a:pt x="144814" y="2210402"/>
                </a:cubicBezTo>
                <a:lnTo>
                  <a:pt x="138744" y="2204347"/>
                </a:lnTo>
                <a:cubicBezTo>
                  <a:pt x="138744" y="2204347"/>
                  <a:pt x="145681" y="2197427"/>
                  <a:pt x="152618" y="2197427"/>
                </a:cubicBezTo>
                <a:cubicBezTo>
                  <a:pt x="159556" y="2190507"/>
                  <a:pt x="152618" y="2169748"/>
                  <a:pt x="145681" y="2162828"/>
                </a:cubicBezTo>
                <a:cubicBezTo>
                  <a:pt x="138744" y="2148988"/>
                  <a:pt x="166493" y="2128228"/>
                  <a:pt x="159556" y="2114389"/>
                </a:cubicBezTo>
                <a:cubicBezTo>
                  <a:pt x="145681" y="2107469"/>
                  <a:pt x="138744" y="2079789"/>
                  <a:pt x="138744" y="2045190"/>
                </a:cubicBezTo>
                <a:cubicBezTo>
                  <a:pt x="145681" y="2003671"/>
                  <a:pt x="145681" y="1713036"/>
                  <a:pt x="138744" y="1664597"/>
                </a:cubicBezTo>
                <a:cubicBezTo>
                  <a:pt x="131807" y="1616158"/>
                  <a:pt x="138744" y="1498520"/>
                  <a:pt x="124869" y="1429322"/>
                </a:cubicBezTo>
                <a:cubicBezTo>
                  <a:pt x="117934" y="1360139"/>
                  <a:pt x="110999" y="1201042"/>
                  <a:pt x="110995" y="1200966"/>
                </a:cubicBezTo>
                <a:cubicBezTo>
                  <a:pt x="110995" y="1200966"/>
                  <a:pt x="110995" y="1200966"/>
                  <a:pt x="90183" y="1194046"/>
                </a:cubicBezTo>
                <a:cubicBezTo>
                  <a:pt x="90183" y="1194046"/>
                  <a:pt x="83246" y="1194046"/>
                  <a:pt x="76309" y="1180206"/>
                </a:cubicBezTo>
                <a:cubicBezTo>
                  <a:pt x="69372" y="1166366"/>
                  <a:pt x="69372" y="1069488"/>
                  <a:pt x="69372" y="1034889"/>
                </a:cubicBezTo>
                <a:cubicBezTo>
                  <a:pt x="76309" y="1000290"/>
                  <a:pt x="62435" y="854972"/>
                  <a:pt x="69372" y="778854"/>
                </a:cubicBezTo>
                <a:cubicBezTo>
                  <a:pt x="76309" y="695815"/>
                  <a:pt x="41623" y="522819"/>
                  <a:pt x="48560" y="502059"/>
                </a:cubicBezTo>
                <a:cubicBezTo>
                  <a:pt x="48560" y="481299"/>
                  <a:pt x="62435" y="474380"/>
                  <a:pt x="62435" y="453620"/>
                </a:cubicBezTo>
                <a:cubicBezTo>
                  <a:pt x="62435" y="432860"/>
                  <a:pt x="62435" y="405181"/>
                  <a:pt x="76309" y="391341"/>
                </a:cubicBezTo>
                <a:cubicBezTo>
                  <a:pt x="83241" y="391341"/>
                  <a:pt x="104027" y="391341"/>
                  <a:pt x="104058" y="391341"/>
                </a:cubicBezTo>
                <a:cubicBezTo>
                  <a:pt x="104058" y="391341"/>
                  <a:pt x="104058" y="391341"/>
                  <a:pt x="166493" y="370581"/>
                </a:cubicBezTo>
                <a:cubicBezTo>
                  <a:pt x="166493" y="370581"/>
                  <a:pt x="173430" y="363662"/>
                  <a:pt x="187304" y="363662"/>
                </a:cubicBezTo>
                <a:cubicBezTo>
                  <a:pt x="201179" y="356742"/>
                  <a:pt x="228928" y="342902"/>
                  <a:pt x="242803" y="342902"/>
                </a:cubicBezTo>
                <a:cubicBezTo>
                  <a:pt x="249735" y="335987"/>
                  <a:pt x="256667" y="356713"/>
                  <a:pt x="256677" y="356742"/>
                </a:cubicBezTo>
                <a:cubicBezTo>
                  <a:pt x="256677" y="356742"/>
                  <a:pt x="242827" y="356742"/>
                  <a:pt x="242803" y="356742"/>
                </a:cubicBezTo>
                <a:cubicBezTo>
                  <a:pt x="235865" y="363662"/>
                  <a:pt x="263614" y="412101"/>
                  <a:pt x="277489" y="460540"/>
                </a:cubicBezTo>
                <a:cubicBezTo>
                  <a:pt x="291356" y="508955"/>
                  <a:pt x="319084" y="557370"/>
                  <a:pt x="319112" y="557418"/>
                </a:cubicBezTo>
                <a:cubicBezTo>
                  <a:pt x="319112" y="557418"/>
                  <a:pt x="332986" y="502059"/>
                  <a:pt x="339923" y="495139"/>
                </a:cubicBezTo>
                <a:cubicBezTo>
                  <a:pt x="346852" y="495139"/>
                  <a:pt x="353781" y="488236"/>
                  <a:pt x="353798" y="488219"/>
                </a:cubicBezTo>
                <a:cubicBezTo>
                  <a:pt x="353798" y="488219"/>
                  <a:pt x="353798" y="488219"/>
                  <a:pt x="352063" y="488219"/>
                </a:cubicBezTo>
                <a:lnTo>
                  <a:pt x="339923" y="488219"/>
                </a:lnTo>
                <a:cubicBezTo>
                  <a:pt x="339923" y="488219"/>
                  <a:pt x="326049" y="474380"/>
                  <a:pt x="326049" y="467460"/>
                </a:cubicBezTo>
                <a:cubicBezTo>
                  <a:pt x="326049" y="460540"/>
                  <a:pt x="353798" y="425940"/>
                  <a:pt x="360735" y="425940"/>
                </a:cubicBezTo>
                <a:cubicBezTo>
                  <a:pt x="367669" y="419024"/>
                  <a:pt x="381533" y="460498"/>
                  <a:pt x="381547" y="460540"/>
                </a:cubicBezTo>
                <a:cubicBezTo>
                  <a:pt x="381547" y="467455"/>
                  <a:pt x="367691" y="481280"/>
                  <a:pt x="367672" y="481299"/>
                </a:cubicBezTo>
                <a:cubicBezTo>
                  <a:pt x="367672" y="481299"/>
                  <a:pt x="374609" y="508979"/>
                  <a:pt x="374609" y="529738"/>
                </a:cubicBezTo>
                <a:cubicBezTo>
                  <a:pt x="374609" y="550480"/>
                  <a:pt x="381535" y="564314"/>
                  <a:pt x="381547" y="564338"/>
                </a:cubicBezTo>
                <a:cubicBezTo>
                  <a:pt x="381547" y="564338"/>
                  <a:pt x="409296" y="522819"/>
                  <a:pt x="416233" y="508979"/>
                </a:cubicBezTo>
                <a:cubicBezTo>
                  <a:pt x="423170" y="495139"/>
                  <a:pt x="464793" y="419021"/>
                  <a:pt x="464793" y="384421"/>
                </a:cubicBezTo>
                <a:cubicBezTo>
                  <a:pt x="464793" y="342937"/>
                  <a:pt x="444017" y="335994"/>
                  <a:pt x="443982" y="335982"/>
                </a:cubicBezTo>
                <a:close/>
                <a:moveTo>
                  <a:pt x="344370" y="198"/>
                </a:moveTo>
                <a:cubicBezTo>
                  <a:pt x="379412" y="2142"/>
                  <a:pt x="402773" y="17690"/>
                  <a:pt x="402773" y="17690"/>
                </a:cubicBezTo>
                <a:cubicBezTo>
                  <a:pt x="402787" y="17663"/>
                  <a:pt x="409716" y="3876"/>
                  <a:pt x="430461" y="10780"/>
                </a:cubicBezTo>
                <a:cubicBezTo>
                  <a:pt x="451226" y="24600"/>
                  <a:pt x="471992" y="52241"/>
                  <a:pt x="465070" y="79882"/>
                </a:cubicBezTo>
                <a:cubicBezTo>
                  <a:pt x="458148" y="107523"/>
                  <a:pt x="471992" y="121344"/>
                  <a:pt x="471992" y="121344"/>
                </a:cubicBezTo>
                <a:lnTo>
                  <a:pt x="459879" y="115297"/>
                </a:lnTo>
                <a:cubicBezTo>
                  <a:pt x="458138" y="114474"/>
                  <a:pt x="455059" y="126771"/>
                  <a:pt x="453062" y="137011"/>
                </a:cubicBezTo>
                <a:cubicBezTo>
                  <a:pt x="453875" y="135028"/>
                  <a:pt x="455514" y="132330"/>
                  <a:pt x="458196" y="129631"/>
                </a:cubicBezTo>
                <a:cubicBezTo>
                  <a:pt x="465094" y="122691"/>
                  <a:pt x="465094" y="136571"/>
                  <a:pt x="465094" y="150452"/>
                </a:cubicBezTo>
                <a:cubicBezTo>
                  <a:pt x="465094" y="164332"/>
                  <a:pt x="465094" y="185152"/>
                  <a:pt x="465094" y="192093"/>
                </a:cubicBezTo>
                <a:cubicBezTo>
                  <a:pt x="465094" y="199033"/>
                  <a:pt x="451298" y="205973"/>
                  <a:pt x="451298" y="205973"/>
                </a:cubicBezTo>
                <a:lnTo>
                  <a:pt x="447849" y="198165"/>
                </a:lnTo>
                <a:cubicBezTo>
                  <a:pt x="446125" y="197298"/>
                  <a:pt x="444400" y="199033"/>
                  <a:pt x="444400" y="205973"/>
                </a:cubicBezTo>
                <a:cubicBezTo>
                  <a:pt x="444400" y="212913"/>
                  <a:pt x="437503" y="233734"/>
                  <a:pt x="437503" y="247614"/>
                </a:cubicBezTo>
                <a:cubicBezTo>
                  <a:pt x="430605" y="261494"/>
                  <a:pt x="423707" y="275375"/>
                  <a:pt x="423707" y="275375"/>
                </a:cubicBezTo>
                <a:cubicBezTo>
                  <a:pt x="423707" y="275399"/>
                  <a:pt x="423707" y="282351"/>
                  <a:pt x="423707" y="303135"/>
                </a:cubicBezTo>
                <a:cubicBezTo>
                  <a:pt x="423707" y="323956"/>
                  <a:pt x="361625" y="344776"/>
                  <a:pt x="361625" y="344776"/>
                </a:cubicBezTo>
                <a:cubicBezTo>
                  <a:pt x="361554" y="344762"/>
                  <a:pt x="292646" y="330885"/>
                  <a:pt x="292646" y="310075"/>
                </a:cubicBezTo>
                <a:cubicBezTo>
                  <a:pt x="292646" y="296195"/>
                  <a:pt x="292646" y="290990"/>
                  <a:pt x="292646" y="289255"/>
                </a:cubicBezTo>
                <a:cubicBezTo>
                  <a:pt x="292616" y="289224"/>
                  <a:pt x="278842" y="275352"/>
                  <a:pt x="271952" y="254554"/>
                </a:cubicBezTo>
                <a:cubicBezTo>
                  <a:pt x="265054" y="233734"/>
                  <a:pt x="265054" y="212913"/>
                  <a:pt x="265054" y="212913"/>
                </a:cubicBezTo>
                <a:cubicBezTo>
                  <a:pt x="265041" y="212940"/>
                  <a:pt x="258149" y="226787"/>
                  <a:pt x="251258" y="219853"/>
                </a:cubicBezTo>
                <a:cubicBezTo>
                  <a:pt x="244360" y="205973"/>
                  <a:pt x="244360" y="185152"/>
                  <a:pt x="237462" y="171272"/>
                </a:cubicBezTo>
                <a:cubicBezTo>
                  <a:pt x="237462" y="157392"/>
                  <a:pt x="237462" y="143511"/>
                  <a:pt x="244360" y="143511"/>
                </a:cubicBezTo>
                <a:lnTo>
                  <a:pt x="245117" y="143328"/>
                </a:lnTo>
                <a:cubicBezTo>
                  <a:pt x="244823" y="142164"/>
                  <a:pt x="244211" y="142075"/>
                  <a:pt x="243569" y="142075"/>
                </a:cubicBezTo>
                <a:lnTo>
                  <a:pt x="237512" y="139483"/>
                </a:lnTo>
                <a:cubicBezTo>
                  <a:pt x="236624" y="142029"/>
                  <a:pt x="229736" y="128254"/>
                  <a:pt x="236647" y="128254"/>
                </a:cubicBezTo>
                <a:cubicBezTo>
                  <a:pt x="243569" y="128254"/>
                  <a:pt x="243569" y="114434"/>
                  <a:pt x="243569" y="114434"/>
                </a:cubicBezTo>
                <a:cubicBezTo>
                  <a:pt x="243542" y="114460"/>
                  <a:pt x="236647" y="121344"/>
                  <a:pt x="236647" y="121344"/>
                </a:cubicBezTo>
                <a:cubicBezTo>
                  <a:pt x="229725" y="121344"/>
                  <a:pt x="222803" y="121344"/>
                  <a:pt x="222803" y="121344"/>
                </a:cubicBezTo>
                <a:cubicBezTo>
                  <a:pt x="222834" y="121328"/>
                  <a:pt x="236647" y="114410"/>
                  <a:pt x="236647" y="93703"/>
                </a:cubicBezTo>
                <a:cubicBezTo>
                  <a:pt x="236647" y="72972"/>
                  <a:pt x="250491" y="24600"/>
                  <a:pt x="305866" y="3869"/>
                </a:cubicBezTo>
                <a:cubicBezTo>
                  <a:pt x="319710" y="414"/>
                  <a:pt x="332689" y="-450"/>
                  <a:pt x="344370"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7" name="Freeform 30"/>
          <p:cNvSpPr>
            <a:spLocks/>
          </p:cNvSpPr>
          <p:nvPr/>
        </p:nvSpPr>
        <p:spPr bwMode="auto">
          <a:xfrm>
            <a:off x="9758069" y="2923273"/>
            <a:ext cx="616393" cy="2033009"/>
          </a:xfrm>
          <a:custGeom>
            <a:avLst/>
            <a:gdLst/>
            <a:ahLst/>
            <a:cxnLst/>
            <a:rect l="l" t="t" r="r" b="b"/>
            <a:pathLst>
              <a:path w="695663" h="2294305">
                <a:moveTo>
                  <a:pt x="443981" y="335982"/>
                </a:moveTo>
                <a:cubicBezTo>
                  <a:pt x="443981" y="335982"/>
                  <a:pt x="478667" y="342902"/>
                  <a:pt x="492542" y="349822"/>
                </a:cubicBezTo>
                <a:cubicBezTo>
                  <a:pt x="506416" y="349822"/>
                  <a:pt x="541102" y="356742"/>
                  <a:pt x="561914" y="377501"/>
                </a:cubicBezTo>
                <a:cubicBezTo>
                  <a:pt x="582717" y="391336"/>
                  <a:pt x="617384" y="384426"/>
                  <a:pt x="617411" y="384421"/>
                </a:cubicBezTo>
                <a:cubicBezTo>
                  <a:pt x="617411" y="384421"/>
                  <a:pt x="672909" y="405181"/>
                  <a:pt x="672909" y="412101"/>
                </a:cubicBezTo>
                <a:cubicBezTo>
                  <a:pt x="679846" y="419021"/>
                  <a:pt x="672909" y="474380"/>
                  <a:pt x="679846" y="515899"/>
                </a:cubicBezTo>
                <a:cubicBezTo>
                  <a:pt x="679846" y="515899"/>
                  <a:pt x="679846" y="654296"/>
                  <a:pt x="679846" y="744254"/>
                </a:cubicBezTo>
                <a:cubicBezTo>
                  <a:pt x="679846" y="819083"/>
                  <a:pt x="684646" y="802940"/>
                  <a:pt x="686784" y="799613"/>
                </a:cubicBezTo>
                <a:cubicBezTo>
                  <a:pt x="686784" y="813453"/>
                  <a:pt x="700658" y="931091"/>
                  <a:pt x="693721" y="944931"/>
                </a:cubicBezTo>
                <a:cubicBezTo>
                  <a:pt x="686784" y="965690"/>
                  <a:pt x="631286" y="1145607"/>
                  <a:pt x="624349" y="1159447"/>
                </a:cubicBezTo>
                <a:cubicBezTo>
                  <a:pt x="617411" y="1166366"/>
                  <a:pt x="624349" y="1214806"/>
                  <a:pt x="617411" y="1214806"/>
                </a:cubicBezTo>
                <a:cubicBezTo>
                  <a:pt x="596624" y="1235541"/>
                  <a:pt x="596600" y="1249373"/>
                  <a:pt x="596600" y="1249405"/>
                </a:cubicBezTo>
                <a:cubicBezTo>
                  <a:pt x="596600" y="1249405"/>
                  <a:pt x="596600" y="1249405"/>
                  <a:pt x="595733" y="1249405"/>
                </a:cubicBezTo>
                <a:lnTo>
                  <a:pt x="589663" y="1249405"/>
                </a:lnTo>
                <a:cubicBezTo>
                  <a:pt x="596600" y="1311684"/>
                  <a:pt x="582725" y="1408562"/>
                  <a:pt x="589663" y="1450081"/>
                </a:cubicBezTo>
                <a:cubicBezTo>
                  <a:pt x="589663" y="1505440"/>
                  <a:pt x="575788" y="1623078"/>
                  <a:pt x="589663" y="1685357"/>
                </a:cubicBezTo>
                <a:cubicBezTo>
                  <a:pt x="596600" y="1740716"/>
                  <a:pt x="589663" y="1982911"/>
                  <a:pt x="589663" y="2059030"/>
                </a:cubicBezTo>
                <a:cubicBezTo>
                  <a:pt x="584459" y="2121309"/>
                  <a:pt x="587061" y="2117416"/>
                  <a:pt x="582725" y="2121308"/>
                </a:cubicBezTo>
                <a:cubicBezTo>
                  <a:pt x="582725" y="2142044"/>
                  <a:pt x="589647" y="2148972"/>
                  <a:pt x="589663" y="2148988"/>
                </a:cubicBezTo>
                <a:cubicBezTo>
                  <a:pt x="589663" y="2148988"/>
                  <a:pt x="589663" y="2162828"/>
                  <a:pt x="589663" y="2183587"/>
                </a:cubicBezTo>
                <a:cubicBezTo>
                  <a:pt x="582739" y="2204306"/>
                  <a:pt x="575815" y="2204347"/>
                  <a:pt x="575788" y="2204347"/>
                </a:cubicBezTo>
                <a:cubicBezTo>
                  <a:pt x="575788" y="2204347"/>
                  <a:pt x="575788" y="2204347"/>
                  <a:pt x="596600" y="2266626"/>
                </a:cubicBezTo>
                <a:cubicBezTo>
                  <a:pt x="596600" y="2266626"/>
                  <a:pt x="596600" y="2266626"/>
                  <a:pt x="597467" y="2266626"/>
                </a:cubicBezTo>
                <a:lnTo>
                  <a:pt x="603537" y="2266626"/>
                </a:lnTo>
                <a:cubicBezTo>
                  <a:pt x="603537" y="2266626"/>
                  <a:pt x="603537" y="2266626"/>
                  <a:pt x="603537" y="2287385"/>
                </a:cubicBezTo>
                <a:cubicBezTo>
                  <a:pt x="575788" y="2294305"/>
                  <a:pt x="561914" y="2294305"/>
                  <a:pt x="527228" y="2294305"/>
                </a:cubicBezTo>
                <a:cubicBezTo>
                  <a:pt x="492563" y="2294305"/>
                  <a:pt x="457897" y="2287393"/>
                  <a:pt x="457856" y="2287385"/>
                </a:cubicBezTo>
                <a:cubicBezTo>
                  <a:pt x="457856" y="2287385"/>
                  <a:pt x="457856" y="2287385"/>
                  <a:pt x="457856" y="2266626"/>
                </a:cubicBezTo>
                <a:cubicBezTo>
                  <a:pt x="457856" y="2266626"/>
                  <a:pt x="457856" y="2266626"/>
                  <a:pt x="458723" y="2265761"/>
                </a:cubicBezTo>
                <a:lnTo>
                  <a:pt x="464793" y="2259706"/>
                </a:lnTo>
                <a:cubicBezTo>
                  <a:pt x="464793" y="2259706"/>
                  <a:pt x="464793" y="2259706"/>
                  <a:pt x="464793" y="2232026"/>
                </a:cubicBezTo>
                <a:cubicBezTo>
                  <a:pt x="464793" y="2232026"/>
                  <a:pt x="464793" y="2232026"/>
                  <a:pt x="464793" y="2231161"/>
                </a:cubicBezTo>
                <a:lnTo>
                  <a:pt x="464793" y="2225106"/>
                </a:lnTo>
                <a:cubicBezTo>
                  <a:pt x="464793" y="2225106"/>
                  <a:pt x="464793" y="2225106"/>
                  <a:pt x="464793" y="2224241"/>
                </a:cubicBezTo>
                <a:lnTo>
                  <a:pt x="464793" y="2218187"/>
                </a:lnTo>
                <a:cubicBezTo>
                  <a:pt x="464793" y="2218187"/>
                  <a:pt x="457878" y="2218187"/>
                  <a:pt x="457856" y="2218187"/>
                </a:cubicBezTo>
                <a:cubicBezTo>
                  <a:pt x="450919" y="2211267"/>
                  <a:pt x="471730" y="2197427"/>
                  <a:pt x="457856" y="2190507"/>
                </a:cubicBezTo>
                <a:cubicBezTo>
                  <a:pt x="443981" y="2190507"/>
                  <a:pt x="437044" y="2155908"/>
                  <a:pt x="437044" y="2135148"/>
                </a:cubicBezTo>
                <a:cubicBezTo>
                  <a:pt x="437044" y="2107469"/>
                  <a:pt x="416232" y="1941392"/>
                  <a:pt x="402358" y="1872193"/>
                </a:cubicBezTo>
                <a:cubicBezTo>
                  <a:pt x="395421" y="1796075"/>
                  <a:pt x="402358" y="1650757"/>
                  <a:pt x="395421" y="1588479"/>
                </a:cubicBezTo>
                <a:cubicBezTo>
                  <a:pt x="388485" y="1533130"/>
                  <a:pt x="367680" y="1429360"/>
                  <a:pt x="367672" y="1429322"/>
                </a:cubicBezTo>
                <a:cubicBezTo>
                  <a:pt x="367672" y="1429322"/>
                  <a:pt x="346860" y="1574639"/>
                  <a:pt x="339923" y="1602318"/>
                </a:cubicBezTo>
                <a:cubicBezTo>
                  <a:pt x="339923" y="1629998"/>
                  <a:pt x="291363" y="1886033"/>
                  <a:pt x="291363" y="1920632"/>
                </a:cubicBezTo>
                <a:cubicBezTo>
                  <a:pt x="291363" y="1955232"/>
                  <a:pt x="326049" y="2135148"/>
                  <a:pt x="326049" y="2162828"/>
                </a:cubicBezTo>
                <a:cubicBezTo>
                  <a:pt x="326049" y="2183587"/>
                  <a:pt x="332986" y="2225106"/>
                  <a:pt x="332986" y="2232026"/>
                </a:cubicBezTo>
                <a:cubicBezTo>
                  <a:pt x="332986" y="2238936"/>
                  <a:pt x="332986" y="2245846"/>
                  <a:pt x="332986" y="2245866"/>
                </a:cubicBezTo>
                <a:cubicBezTo>
                  <a:pt x="332986" y="2245866"/>
                  <a:pt x="332986" y="2245866"/>
                  <a:pt x="339923" y="2266626"/>
                </a:cubicBezTo>
                <a:cubicBezTo>
                  <a:pt x="339923" y="2266626"/>
                  <a:pt x="339923" y="2266626"/>
                  <a:pt x="249739" y="2280465"/>
                </a:cubicBezTo>
                <a:cubicBezTo>
                  <a:pt x="249739" y="2280465"/>
                  <a:pt x="249739" y="2280465"/>
                  <a:pt x="249739" y="2259706"/>
                </a:cubicBezTo>
                <a:cubicBezTo>
                  <a:pt x="249739" y="2259706"/>
                  <a:pt x="180367" y="2280465"/>
                  <a:pt x="117933" y="2287385"/>
                </a:cubicBezTo>
                <a:cubicBezTo>
                  <a:pt x="48599" y="2287385"/>
                  <a:pt x="55" y="2273561"/>
                  <a:pt x="0" y="2273546"/>
                </a:cubicBezTo>
                <a:cubicBezTo>
                  <a:pt x="0" y="2273546"/>
                  <a:pt x="0" y="2273546"/>
                  <a:pt x="0" y="2272681"/>
                </a:cubicBezTo>
                <a:lnTo>
                  <a:pt x="0" y="2266626"/>
                </a:lnTo>
                <a:cubicBezTo>
                  <a:pt x="0" y="2266626"/>
                  <a:pt x="0" y="2266626"/>
                  <a:pt x="867" y="2266626"/>
                </a:cubicBezTo>
                <a:lnTo>
                  <a:pt x="6937" y="2266626"/>
                </a:lnTo>
                <a:cubicBezTo>
                  <a:pt x="6937" y="2266626"/>
                  <a:pt x="6937" y="2245866"/>
                  <a:pt x="20812" y="2245866"/>
                </a:cubicBezTo>
                <a:cubicBezTo>
                  <a:pt x="27749" y="2238946"/>
                  <a:pt x="76309" y="2245866"/>
                  <a:pt x="97121" y="2238946"/>
                </a:cubicBezTo>
                <a:cubicBezTo>
                  <a:pt x="117925" y="2232029"/>
                  <a:pt x="145661" y="2211282"/>
                  <a:pt x="145681" y="2211267"/>
                </a:cubicBezTo>
                <a:cubicBezTo>
                  <a:pt x="145681" y="2211267"/>
                  <a:pt x="145681" y="2211267"/>
                  <a:pt x="145681" y="2210402"/>
                </a:cubicBezTo>
                <a:lnTo>
                  <a:pt x="145681" y="2204347"/>
                </a:lnTo>
                <a:cubicBezTo>
                  <a:pt x="145681" y="2204347"/>
                  <a:pt x="145681" y="2197427"/>
                  <a:pt x="152619" y="2197427"/>
                </a:cubicBezTo>
                <a:cubicBezTo>
                  <a:pt x="159556" y="2190507"/>
                  <a:pt x="152619" y="2169748"/>
                  <a:pt x="145681" y="2162828"/>
                </a:cubicBezTo>
                <a:cubicBezTo>
                  <a:pt x="138744" y="2148988"/>
                  <a:pt x="166493" y="2128228"/>
                  <a:pt x="159556" y="2114389"/>
                </a:cubicBezTo>
                <a:cubicBezTo>
                  <a:pt x="145681" y="2107469"/>
                  <a:pt x="138744" y="2079789"/>
                  <a:pt x="145681" y="2045190"/>
                </a:cubicBezTo>
                <a:cubicBezTo>
                  <a:pt x="145681" y="2003671"/>
                  <a:pt x="152619" y="1713036"/>
                  <a:pt x="138744" y="1664597"/>
                </a:cubicBezTo>
                <a:cubicBezTo>
                  <a:pt x="131807" y="1616158"/>
                  <a:pt x="138744" y="1498520"/>
                  <a:pt x="131807" y="1429322"/>
                </a:cubicBezTo>
                <a:cubicBezTo>
                  <a:pt x="117936" y="1360139"/>
                  <a:pt x="110998" y="1201042"/>
                  <a:pt x="110995" y="1200966"/>
                </a:cubicBezTo>
                <a:cubicBezTo>
                  <a:pt x="110995" y="1200966"/>
                  <a:pt x="110995" y="1200966"/>
                  <a:pt x="109261" y="1200101"/>
                </a:cubicBezTo>
                <a:lnTo>
                  <a:pt x="97121" y="1194046"/>
                </a:lnTo>
                <a:cubicBezTo>
                  <a:pt x="97121" y="1194046"/>
                  <a:pt x="83247" y="1194046"/>
                  <a:pt x="76309" y="1180206"/>
                </a:cubicBezTo>
                <a:cubicBezTo>
                  <a:pt x="76309" y="1166366"/>
                  <a:pt x="69372" y="1069488"/>
                  <a:pt x="76309" y="1034889"/>
                </a:cubicBezTo>
                <a:cubicBezTo>
                  <a:pt x="76309" y="1000290"/>
                  <a:pt x="62435" y="854972"/>
                  <a:pt x="69372" y="778854"/>
                </a:cubicBezTo>
                <a:cubicBezTo>
                  <a:pt x="76309" y="695815"/>
                  <a:pt x="48560" y="522819"/>
                  <a:pt x="48560" y="502059"/>
                </a:cubicBezTo>
                <a:cubicBezTo>
                  <a:pt x="48560" y="481299"/>
                  <a:pt x="62435" y="474380"/>
                  <a:pt x="62435" y="453620"/>
                </a:cubicBezTo>
                <a:cubicBezTo>
                  <a:pt x="62435" y="432860"/>
                  <a:pt x="62435" y="405181"/>
                  <a:pt x="76309" y="391341"/>
                </a:cubicBezTo>
                <a:cubicBezTo>
                  <a:pt x="83242" y="391341"/>
                  <a:pt x="104028" y="391341"/>
                  <a:pt x="104058" y="391341"/>
                </a:cubicBezTo>
                <a:cubicBezTo>
                  <a:pt x="104058" y="391341"/>
                  <a:pt x="104058" y="391341"/>
                  <a:pt x="166493" y="370581"/>
                </a:cubicBezTo>
                <a:cubicBezTo>
                  <a:pt x="166493" y="370581"/>
                  <a:pt x="173430" y="363662"/>
                  <a:pt x="187305" y="363662"/>
                </a:cubicBezTo>
                <a:cubicBezTo>
                  <a:pt x="201179" y="356742"/>
                  <a:pt x="228928" y="342902"/>
                  <a:pt x="242802" y="342902"/>
                </a:cubicBezTo>
                <a:cubicBezTo>
                  <a:pt x="256668" y="335987"/>
                  <a:pt x="256677" y="356714"/>
                  <a:pt x="256677" y="356742"/>
                </a:cubicBezTo>
                <a:cubicBezTo>
                  <a:pt x="256677" y="356742"/>
                  <a:pt x="249739" y="356742"/>
                  <a:pt x="242802" y="356742"/>
                </a:cubicBezTo>
                <a:cubicBezTo>
                  <a:pt x="235865" y="363662"/>
                  <a:pt x="263614" y="412101"/>
                  <a:pt x="277488" y="460540"/>
                </a:cubicBezTo>
                <a:cubicBezTo>
                  <a:pt x="291356" y="508953"/>
                  <a:pt x="319083" y="557367"/>
                  <a:pt x="319112" y="557418"/>
                </a:cubicBezTo>
                <a:cubicBezTo>
                  <a:pt x="319112" y="557418"/>
                  <a:pt x="332986" y="502059"/>
                  <a:pt x="339923" y="495139"/>
                </a:cubicBezTo>
                <a:cubicBezTo>
                  <a:pt x="346851" y="495139"/>
                  <a:pt x="353779" y="488238"/>
                  <a:pt x="353798" y="488219"/>
                </a:cubicBezTo>
                <a:cubicBezTo>
                  <a:pt x="353798" y="488219"/>
                  <a:pt x="353798" y="488219"/>
                  <a:pt x="352064" y="488219"/>
                </a:cubicBezTo>
                <a:lnTo>
                  <a:pt x="339923" y="488219"/>
                </a:lnTo>
                <a:cubicBezTo>
                  <a:pt x="339923" y="488219"/>
                  <a:pt x="326049" y="474380"/>
                  <a:pt x="326049" y="467460"/>
                </a:cubicBezTo>
                <a:cubicBezTo>
                  <a:pt x="332986" y="460540"/>
                  <a:pt x="353798" y="425940"/>
                  <a:pt x="360735" y="425940"/>
                </a:cubicBezTo>
                <a:cubicBezTo>
                  <a:pt x="367669" y="419024"/>
                  <a:pt x="381533" y="460501"/>
                  <a:pt x="381546" y="460540"/>
                </a:cubicBezTo>
                <a:cubicBezTo>
                  <a:pt x="381546" y="467453"/>
                  <a:pt x="367700" y="481272"/>
                  <a:pt x="367672" y="481299"/>
                </a:cubicBezTo>
                <a:cubicBezTo>
                  <a:pt x="367672" y="481299"/>
                  <a:pt x="374609" y="508979"/>
                  <a:pt x="374609" y="529738"/>
                </a:cubicBezTo>
                <a:cubicBezTo>
                  <a:pt x="374609" y="550482"/>
                  <a:pt x="381535" y="564316"/>
                  <a:pt x="381546" y="564338"/>
                </a:cubicBezTo>
                <a:cubicBezTo>
                  <a:pt x="381546" y="564338"/>
                  <a:pt x="416232" y="522819"/>
                  <a:pt x="416232" y="508979"/>
                </a:cubicBezTo>
                <a:cubicBezTo>
                  <a:pt x="423170" y="495139"/>
                  <a:pt x="464793" y="419021"/>
                  <a:pt x="464793" y="384421"/>
                </a:cubicBezTo>
                <a:cubicBezTo>
                  <a:pt x="464793" y="342935"/>
                  <a:pt x="444015" y="335993"/>
                  <a:pt x="443981" y="335982"/>
                </a:cubicBezTo>
                <a:close/>
                <a:moveTo>
                  <a:pt x="343811" y="198"/>
                </a:moveTo>
                <a:cubicBezTo>
                  <a:pt x="379006" y="2142"/>
                  <a:pt x="402470" y="17690"/>
                  <a:pt x="402470" y="17690"/>
                </a:cubicBezTo>
                <a:cubicBezTo>
                  <a:pt x="402484" y="17663"/>
                  <a:pt x="409442" y="3876"/>
                  <a:pt x="430278" y="10780"/>
                </a:cubicBezTo>
                <a:cubicBezTo>
                  <a:pt x="451135" y="24600"/>
                  <a:pt x="471991" y="52241"/>
                  <a:pt x="465039" y="79882"/>
                </a:cubicBezTo>
                <a:cubicBezTo>
                  <a:pt x="465039" y="107523"/>
                  <a:pt x="471991" y="121344"/>
                  <a:pt x="471991" y="121344"/>
                </a:cubicBezTo>
                <a:lnTo>
                  <a:pt x="465908" y="115297"/>
                </a:lnTo>
                <a:cubicBezTo>
                  <a:pt x="465025" y="114461"/>
                  <a:pt x="461248" y="121971"/>
                  <a:pt x="457662" y="130145"/>
                </a:cubicBezTo>
                <a:cubicBezTo>
                  <a:pt x="457730" y="129926"/>
                  <a:pt x="457876" y="129779"/>
                  <a:pt x="458024" y="129631"/>
                </a:cubicBezTo>
                <a:cubicBezTo>
                  <a:pt x="465008" y="122691"/>
                  <a:pt x="465008" y="136571"/>
                  <a:pt x="465008" y="150452"/>
                </a:cubicBezTo>
                <a:cubicBezTo>
                  <a:pt x="471992" y="164332"/>
                  <a:pt x="465008" y="185152"/>
                  <a:pt x="465008" y="192093"/>
                </a:cubicBezTo>
                <a:cubicBezTo>
                  <a:pt x="465008" y="199033"/>
                  <a:pt x="458024" y="205973"/>
                  <a:pt x="451039" y="205973"/>
                </a:cubicBezTo>
                <a:lnTo>
                  <a:pt x="447547" y="198165"/>
                </a:lnTo>
                <a:cubicBezTo>
                  <a:pt x="445801" y="197298"/>
                  <a:pt x="444055" y="199033"/>
                  <a:pt x="444055" y="205973"/>
                </a:cubicBezTo>
                <a:cubicBezTo>
                  <a:pt x="444055" y="212913"/>
                  <a:pt x="444055" y="233734"/>
                  <a:pt x="437071" y="247614"/>
                </a:cubicBezTo>
                <a:cubicBezTo>
                  <a:pt x="437071" y="261494"/>
                  <a:pt x="423103" y="275375"/>
                  <a:pt x="423103" y="275375"/>
                </a:cubicBezTo>
                <a:cubicBezTo>
                  <a:pt x="423103" y="275414"/>
                  <a:pt x="423103" y="282374"/>
                  <a:pt x="423103" y="303135"/>
                </a:cubicBezTo>
                <a:cubicBezTo>
                  <a:pt x="423103" y="323956"/>
                  <a:pt x="367229" y="344776"/>
                  <a:pt x="367229" y="344776"/>
                </a:cubicBezTo>
                <a:cubicBezTo>
                  <a:pt x="367187" y="344769"/>
                  <a:pt x="290403" y="330890"/>
                  <a:pt x="290403" y="310075"/>
                </a:cubicBezTo>
                <a:cubicBezTo>
                  <a:pt x="290403" y="296195"/>
                  <a:pt x="290403" y="290990"/>
                  <a:pt x="290403" y="289255"/>
                </a:cubicBezTo>
                <a:cubicBezTo>
                  <a:pt x="290371" y="289223"/>
                  <a:pt x="276427" y="275351"/>
                  <a:pt x="269451" y="254554"/>
                </a:cubicBezTo>
                <a:cubicBezTo>
                  <a:pt x="262467" y="233734"/>
                  <a:pt x="262467" y="212913"/>
                  <a:pt x="262467" y="212913"/>
                </a:cubicBezTo>
                <a:cubicBezTo>
                  <a:pt x="262452" y="212943"/>
                  <a:pt x="255475" y="226786"/>
                  <a:pt x="248498" y="219853"/>
                </a:cubicBezTo>
                <a:cubicBezTo>
                  <a:pt x="241514" y="205973"/>
                  <a:pt x="241514" y="185152"/>
                  <a:pt x="241514" y="171272"/>
                </a:cubicBezTo>
                <a:cubicBezTo>
                  <a:pt x="234530" y="157392"/>
                  <a:pt x="241514" y="143511"/>
                  <a:pt x="248498" y="143511"/>
                </a:cubicBezTo>
                <a:lnTo>
                  <a:pt x="250115" y="142828"/>
                </a:lnTo>
                <a:cubicBezTo>
                  <a:pt x="250090" y="142144"/>
                  <a:pt x="249806" y="142075"/>
                  <a:pt x="249522" y="142075"/>
                </a:cubicBezTo>
                <a:lnTo>
                  <a:pt x="237356" y="139483"/>
                </a:lnTo>
                <a:cubicBezTo>
                  <a:pt x="235596" y="142031"/>
                  <a:pt x="228677" y="128254"/>
                  <a:pt x="235618" y="128254"/>
                </a:cubicBezTo>
                <a:cubicBezTo>
                  <a:pt x="242570" y="128254"/>
                  <a:pt x="242570" y="114434"/>
                  <a:pt x="242570" y="114434"/>
                </a:cubicBezTo>
                <a:cubicBezTo>
                  <a:pt x="242544" y="114460"/>
                  <a:pt x="235618" y="121344"/>
                  <a:pt x="235618" y="121344"/>
                </a:cubicBezTo>
                <a:lnTo>
                  <a:pt x="229535" y="121344"/>
                </a:lnTo>
                <a:cubicBezTo>
                  <a:pt x="228699" y="121327"/>
                  <a:pt x="242570" y="114409"/>
                  <a:pt x="242570" y="93703"/>
                </a:cubicBezTo>
                <a:cubicBezTo>
                  <a:pt x="242570" y="72972"/>
                  <a:pt x="249522" y="24600"/>
                  <a:pt x="305140" y="3869"/>
                </a:cubicBezTo>
                <a:cubicBezTo>
                  <a:pt x="319044" y="414"/>
                  <a:pt x="332079" y="-450"/>
                  <a:pt x="343811"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8" name="Freeform 33"/>
          <p:cNvSpPr>
            <a:spLocks/>
          </p:cNvSpPr>
          <p:nvPr/>
        </p:nvSpPr>
        <p:spPr bwMode="auto">
          <a:xfrm>
            <a:off x="10487987" y="2923273"/>
            <a:ext cx="608613" cy="2033009"/>
          </a:xfrm>
          <a:custGeom>
            <a:avLst/>
            <a:gdLst/>
            <a:ahLst/>
            <a:cxnLst/>
            <a:rect l="l" t="t" r="r" b="b"/>
            <a:pathLst>
              <a:path w="686881" h="2294305">
                <a:moveTo>
                  <a:pt x="435874" y="335982"/>
                </a:moveTo>
                <a:cubicBezTo>
                  <a:pt x="435874" y="335982"/>
                  <a:pt x="477385" y="342902"/>
                  <a:pt x="484304" y="349822"/>
                </a:cubicBezTo>
                <a:cubicBezTo>
                  <a:pt x="498141" y="349822"/>
                  <a:pt x="532735" y="356742"/>
                  <a:pt x="553490" y="377501"/>
                </a:cubicBezTo>
                <a:cubicBezTo>
                  <a:pt x="574234" y="391333"/>
                  <a:pt x="608799" y="384429"/>
                  <a:pt x="608839" y="384421"/>
                </a:cubicBezTo>
                <a:cubicBezTo>
                  <a:pt x="608839" y="384421"/>
                  <a:pt x="664189" y="405181"/>
                  <a:pt x="664189" y="412101"/>
                </a:cubicBezTo>
                <a:cubicBezTo>
                  <a:pt x="671107" y="419021"/>
                  <a:pt x="671107" y="474380"/>
                  <a:pt x="671107" y="515899"/>
                </a:cubicBezTo>
                <a:cubicBezTo>
                  <a:pt x="671107" y="515899"/>
                  <a:pt x="671107" y="654296"/>
                  <a:pt x="671107" y="744254"/>
                </a:cubicBezTo>
                <a:cubicBezTo>
                  <a:pt x="671107" y="819075"/>
                  <a:pt x="675893" y="802944"/>
                  <a:pt x="678026" y="799613"/>
                </a:cubicBezTo>
                <a:cubicBezTo>
                  <a:pt x="678026" y="813453"/>
                  <a:pt x="691863" y="931091"/>
                  <a:pt x="684944" y="944931"/>
                </a:cubicBezTo>
                <a:cubicBezTo>
                  <a:pt x="678026" y="965690"/>
                  <a:pt x="622677" y="1145607"/>
                  <a:pt x="615758" y="1159447"/>
                </a:cubicBezTo>
                <a:cubicBezTo>
                  <a:pt x="615758" y="1166366"/>
                  <a:pt x="615758" y="1214806"/>
                  <a:pt x="608839" y="1214806"/>
                </a:cubicBezTo>
                <a:cubicBezTo>
                  <a:pt x="595017" y="1235542"/>
                  <a:pt x="588099" y="1249375"/>
                  <a:pt x="588084" y="1249405"/>
                </a:cubicBezTo>
                <a:cubicBezTo>
                  <a:pt x="588084" y="1311684"/>
                  <a:pt x="581165" y="1408562"/>
                  <a:pt x="581165" y="1450081"/>
                </a:cubicBezTo>
                <a:cubicBezTo>
                  <a:pt x="581165" y="1505440"/>
                  <a:pt x="574246" y="1623078"/>
                  <a:pt x="581165" y="1685357"/>
                </a:cubicBezTo>
                <a:cubicBezTo>
                  <a:pt x="588084" y="1740716"/>
                  <a:pt x="588084" y="1982911"/>
                  <a:pt x="581165" y="2059030"/>
                </a:cubicBezTo>
                <a:cubicBezTo>
                  <a:pt x="575976" y="2121309"/>
                  <a:pt x="578570" y="2117416"/>
                  <a:pt x="581165" y="2121308"/>
                </a:cubicBezTo>
                <a:cubicBezTo>
                  <a:pt x="574258" y="2142033"/>
                  <a:pt x="581142" y="2148965"/>
                  <a:pt x="581165" y="2148988"/>
                </a:cubicBezTo>
                <a:cubicBezTo>
                  <a:pt x="581165" y="2148988"/>
                  <a:pt x="581165" y="2162828"/>
                  <a:pt x="581165" y="2183587"/>
                </a:cubicBezTo>
                <a:cubicBezTo>
                  <a:pt x="581165" y="2204320"/>
                  <a:pt x="567363" y="2204347"/>
                  <a:pt x="567328" y="2204347"/>
                </a:cubicBezTo>
                <a:cubicBezTo>
                  <a:pt x="567328" y="2204347"/>
                  <a:pt x="567328" y="2204347"/>
                  <a:pt x="588084" y="2266626"/>
                </a:cubicBezTo>
                <a:cubicBezTo>
                  <a:pt x="588084" y="2266626"/>
                  <a:pt x="588084" y="2266626"/>
                  <a:pt x="588949" y="2266626"/>
                </a:cubicBezTo>
                <a:lnTo>
                  <a:pt x="595002" y="2266626"/>
                </a:lnTo>
                <a:cubicBezTo>
                  <a:pt x="595002" y="2266626"/>
                  <a:pt x="595002" y="2266626"/>
                  <a:pt x="595002" y="2287385"/>
                </a:cubicBezTo>
                <a:cubicBezTo>
                  <a:pt x="567328" y="2294305"/>
                  <a:pt x="560409" y="2294305"/>
                  <a:pt x="518897" y="2294305"/>
                </a:cubicBezTo>
                <a:cubicBezTo>
                  <a:pt x="484331" y="2294305"/>
                  <a:pt x="456674" y="2287396"/>
                  <a:pt x="456630" y="2287385"/>
                </a:cubicBezTo>
                <a:cubicBezTo>
                  <a:pt x="456630" y="2287385"/>
                  <a:pt x="456630" y="2287385"/>
                  <a:pt x="456630" y="2266626"/>
                </a:cubicBezTo>
                <a:cubicBezTo>
                  <a:pt x="456630" y="2266626"/>
                  <a:pt x="456630" y="2266626"/>
                  <a:pt x="456630" y="2265761"/>
                </a:cubicBezTo>
                <a:lnTo>
                  <a:pt x="456630" y="2259706"/>
                </a:lnTo>
                <a:cubicBezTo>
                  <a:pt x="456630" y="2259706"/>
                  <a:pt x="456630" y="2259706"/>
                  <a:pt x="463548" y="2232026"/>
                </a:cubicBezTo>
                <a:cubicBezTo>
                  <a:pt x="463548" y="2232026"/>
                  <a:pt x="463548" y="2232026"/>
                  <a:pt x="463548" y="2231161"/>
                </a:cubicBezTo>
                <a:lnTo>
                  <a:pt x="463548" y="2225106"/>
                </a:lnTo>
                <a:cubicBezTo>
                  <a:pt x="463548" y="2225106"/>
                  <a:pt x="463548" y="2225106"/>
                  <a:pt x="462683" y="2224241"/>
                </a:cubicBezTo>
                <a:lnTo>
                  <a:pt x="456630" y="2218187"/>
                </a:lnTo>
                <a:cubicBezTo>
                  <a:pt x="456630" y="2218187"/>
                  <a:pt x="456630" y="2218187"/>
                  <a:pt x="455765" y="2218187"/>
                </a:cubicBezTo>
                <a:lnTo>
                  <a:pt x="449711" y="2218187"/>
                </a:lnTo>
                <a:cubicBezTo>
                  <a:pt x="442792" y="2211267"/>
                  <a:pt x="463548" y="2197427"/>
                  <a:pt x="449711" y="2190507"/>
                </a:cubicBezTo>
                <a:cubicBezTo>
                  <a:pt x="435874" y="2190507"/>
                  <a:pt x="428955" y="2155908"/>
                  <a:pt x="428955" y="2135148"/>
                </a:cubicBezTo>
                <a:cubicBezTo>
                  <a:pt x="428955" y="2107469"/>
                  <a:pt x="408199" y="1941392"/>
                  <a:pt x="394362" y="1872193"/>
                </a:cubicBezTo>
                <a:cubicBezTo>
                  <a:pt x="387443" y="1796075"/>
                  <a:pt x="394362" y="1650757"/>
                  <a:pt x="387443" y="1588479"/>
                </a:cubicBezTo>
                <a:cubicBezTo>
                  <a:pt x="380526" y="1533131"/>
                  <a:pt x="359777" y="1429363"/>
                  <a:pt x="359769" y="1429322"/>
                </a:cubicBezTo>
                <a:cubicBezTo>
                  <a:pt x="359769" y="1429322"/>
                  <a:pt x="339013" y="1574639"/>
                  <a:pt x="339013" y="1602318"/>
                </a:cubicBezTo>
                <a:cubicBezTo>
                  <a:pt x="332094" y="1629998"/>
                  <a:pt x="290582" y="1886033"/>
                  <a:pt x="290582" y="1920632"/>
                </a:cubicBezTo>
                <a:cubicBezTo>
                  <a:pt x="290582" y="1955232"/>
                  <a:pt x="318257" y="2135148"/>
                  <a:pt x="318257" y="2162828"/>
                </a:cubicBezTo>
                <a:cubicBezTo>
                  <a:pt x="318257" y="2183587"/>
                  <a:pt x="325176" y="2225106"/>
                  <a:pt x="325176" y="2232026"/>
                </a:cubicBezTo>
                <a:cubicBezTo>
                  <a:pt x="325176" y="2238938"/>
                  <a:pt x="332078" y="2245850"/>
                  <a:pt x="332094" y="2245866"/>
                </a:cubicBezTo>
                <a:cubicBezTo>
                  <a:pt x="332094" y="2245866"/>
                  <a:pt x="332094" y="2245866"/>
                  <a:pt x="332094" y="2266626"/>
                </a:cubicBezTo>
                <a:cubicBezTo>
                  <a:pt x="332094" y="2266626"/>
                  <a:pt x="332094" y="2266626"/>
                  <a:pt x="242152" y="2280465"/>
                </a:cubicBezTo>
                <a:cubicBezTo>
                  <a:pt x="242152" y="2280465"/>
                  <a:pt x="242152" y="2280465"/>
                  <a:pt x="242152" y="2259706"/>
                </a:cubicBezTo>
                <a:cubicBezTo>
                  <a:pt x="242152" y="2259706"/>
                  <a:pt x="179884" y="2280465"/>
                  <a:pt x="110698" y="2287385"/>
                </a:cubicBezTo>
                <a:cubicBezTo>
                  <a:pt x="41547" y="2287385"/>
                  <a:pt x="42" y="2273560"/>
                  <a:pt x="0" y="2273546"/>
                </a:cubicBezTo>
                <a:cubicBezTo>
                  <a:pt x="0" y="2273546"/>
                  <a:pt x="0" y="2273546"/>
                  <a:pt x="0" y="2272681"/>
                </a:cubicBezTo>
                <a:lnTo>
                  <a:pt x="0" y="2266626"/>
                </a:lnTo>
                <a:cubicBezTo>
                  <a:pt x="0" y="2266626"/>
                  <a:pt x="0" y="2266626"/>
                  <a:pt x="865" y="2266626"/>
                </a:cubicBezTo>
                <a:lnTo>
                  <a:pt x="6919" y="2266626"/>
                </a:lnTo>
                <a:cubicBezTo>
                  <a:pt x="6919" y="2266626"/>
                  <a:pt x="0" y="2245866"/>
                  <a:pt x="13837" y="2245866"/>
                </a:cubicBezTo>
                <a:cubicBezTo>
                  <a:pt x="20756" y="2238946"/>
                  <a:pt x="69186" y="2245866"/>
                  <a:pt x="89942" y="2238946"/>
                </a:cubicBezTo>
                <a:cubicBezTo>
                  <a:pt x="110690" y="2232029"/>
                  <a:pt x="145265" y="2211282"/>
                  <a:pt x="145291" y="2211267"/>
                </a:cubicBezTo>
                <a:cubicBezTo>
                  <a:pt x="145291" y="2211267"/>
                  <a:pt x="145291" y="2211267"/>
                  <a:pt x="144426" y="2210402"/>
                </a:cubicBezTo>
                <a:lnTo>
                  <a:pt x="138373" y="2204347"/>
                </a:lnTo>
                <a:cubicBezTo>
                  <a:pt x="138373" y="2204347"/>
                  <a:pt x="145272" y="2197446"/>
                  <a:pt x="145291" y="2197427"/>
                </a:cubicBezTo>
                <a:cubicBezTo>
                  <a:pt x="152210" y="2190507"/>
                  <a:pt x="145291" y="2169748"/>
                  <a:pt x="138373" y="2162828"/>
                </a:cubicBezTo>
                <a:cubicBezTo>
                  <a:pt x="131454" y="2148988"/>
                  <a:pt x="159128" y="2128228"/>
                  <a:pt x="152210" y="2114389"/>
                </a:cubicBezTo>
                <a:cubicBezTo>
                  <a:pt x="138373" y="2107469"/>
                  <a:pt x="138373" y="2079789"/>
                  <a:pt x="138373" y="2045190"/>
                </a:cubicBezTo>
                <a:cubicBezTo>
                  <a:pt x="138373" y="2003671"/>
                  <a:pt x="145291" y="1713036"/>
                  <a:pt x="138373" y="1664597"/>
                </a:cubicBezTo>
                <a:cubicBezTo>
                  <a:pt x="124535" y="1616158"/>
                  <a:pt x="131454" y="1498520"/>
                  <a:pt x="124535" y="1429322"/>
                </a:cubicBezTo>
                <a:cubicBezTo>
                  <a:pt x="117619" y="1360139"/>
                  <a:pt x="110701" y="1201043"/>
                  <a:pt x="110698" y="1200966"/>
                </a:cubicBezTo>
                <a:cubicBezTo>
                  <a:pt x="110698" y="1200966"/>
                  <a:pt x="110698" y="1200966"/>
                  <a:pt x="89942" y="1194046"/>
                </a:cubicBezTo>
                <a:cubicBezTo>
                  <a:pt x="89942" y="1194046"/>
                  <a:pt x="76105" y="1194046"/>
                  <a:pt x="69186" y="1180206"/>
                </a:cubicBezTo>
                <a:cubicBezTo>
                  <a:pt x="69186" y="1166366"/>
                  <a:pt x="62268" y="1069488"/>
                  <a:pt x="69186" y="1034889"/>
                </a:cubicBezTo>
                <a:cubicBezTo>
                  <a:pt x="76105" y="1000290"/>
                  <a:pt x="55349" y="854972"/>
                  <a:pt x="62268" y="778854"/>
                </a:cubicBezTo>
                <a:cubicBezTo>
                  <a:pt x="69186" y="695815"/>
                  <a:pt x="41512" y="522819"/>
                  <a:pt x="41512" y="502059"/>
                </a:cubicBezTo>
                <a:cubicBezTo>
                  <a:pt x="48430" y="481299"/>
                  <a:pt x="55349" y="474380"/>
                  <a:pt x="55349" y="453620"/>
                </a:cubicBezTo>
                <a:cubicBezTo>
                  <a:pt x="55349" y="432860"/>
                  <a:pt x="55349" y="405181"/>
                  <a:pt x="76105" y="391341"/>
                </a:cubicBezTo>
                <a:cubicBezTo>
                  <a:pt x="83016" y="391341"/>
                  <a:pt x="96829" y="391341"/>
                  <a:pt x="96861" y="391341"/>
                </a:cubicBezTo>
                <a:cubicBezTo>
                  <a:pt x="96861" y="391341"/>
                  <a:pt x="96861" y="391341"/>
                  <a:pt x="159128" y="370581"/>
                </a:cubicBezTo>
                <a:cubicBezTo>
                  <a:pt x="159128" y="370581"/>
                  <a:pt x="166047" y="363662"/>
                  <a:pt x="179884" y="363662"/>
                </a:cubicBezTo>
                <a:cubicBezTo>
                  <a:pt x="193722" y="356742"/>
                  <a:pt x="228315" y="342902"/>
                  <a:pt x="235233" y="342902"/>
                </a:cubicBezTo>
                <a:cubicBezTo>
                  <a:pt x="249062" y="335987"/>
                  <a:pt x="249071" y="356714"/>
                  <a:pt x="249071" y="356742"/>
                </a:cubicBezTo>
                <a:cubicBezTo>
                  <a:pt x="249071" y="356742"/>
                  <a:pt x="242152" y="356742"/>
                  <a:pt x="235233" y="356742"/>
                </a:cubicBezTo>
                <a:cubicBezTo>
                  <a:pt x="235233" y="363662"/>
                  <a:pt x="255989" y="412101"/>
                  <a:pt x="269827" y="460540"/>
                </a:cubicBezTo>
                <a:cubicBezTo>
                  <a:pt x="283657" y="508955"/>
                  <a:pt x="311310" y="557369"/>
                  <a:pt x="311338" y="557418"/>
                </a:cubicBezTo>
                <a:cubicBezTo>
                  <a:pt x="311338" y="557418"/>
                  <a:pt x="325176" y="502059"/>
                  <a:pt x="332094" y="495139"/>
                </a:cubicBezTo>
                <a:cubicBezTo>
                  <a:pt x="339005" y="495139"/>
                  <a:pt x="345914" y="488236"/>
                  <a:pt x="345931" y="488219"/>
                </a:cubicBezTo>
                <a:cubicBezTo>
                  <a:pt x="345931" y="488219"/>
                  <a:pt x="345931" y="488219"/>
                  <a:pt x="344201" y="488219"/>
                </a:cubicBezTo>
                <a:lnTo>
                  <a:pt x="332094" y="488219"/>
                </a:lnTo>
                <a:cubicBezTo>
                  <a:pt x="332094" y="488219"/>
                  <a:pt x="318257" y="474380"/>
                  <a:pt x="325176" y="467460"/>
                </a:cubicBezTo>
                <a:cubicBezTo>
                  <a:pt x="325176" y="460540"/>
                  <a:pt x="345931" y="425940"/>
                  <a:pt x="352850" y="425940"/>
                </a:cubicBezTo>
                <a:cubicBezTo>
                  <a:pt x="359766" y="419024"/>
                  <a:pt x="373593" y="460501"/>
                  <a:pt x="373606" y="460540"/>
                </a:cubicBezTo>
                <a:cubicBezTo>
                  <a:pt x="373606" y="467452"/>
                  <a:pt x="366703" y="481268"/>
                  <a:pt x="366687" y="481299"/>
                </a:cubicBezTo>
                <a:cubicBezTo>
                  <a:pt x="366687" y="481299"/>
                  <a:pt x="366687" y="508979"/>
                  <a:pt x="366687" y="529738"/>
                </a:cubicBezTo>
                <a:cubicBezTo>
                  <a:pt x="373600" y="550480"/>
                  <a:pt x="373606" y="564313"/>
                  <a:pt x="373606" y="564338"/>
                </a:cubicBezTo>
                <a:cubicBezTo>
                  <a:pt x="373606" y="564338"/>
                  <a:pt x="408199" y="522819"/>
                  <a:pt x="415118" y="508979"/>
                </a:cubicBezTo>
                <a:cubicBezTo>
                  <a:pt x="415118" y="495139"/>
                  <a:pt x="456630" y="419021"/>
                  <a:pt x="456630" y="384421"/>
                </a:cubicBezTo>
                <a:cubicBezTo>
                  <a:pt x="463543" y="342931"/>
                  <a:pt x="435913" y="335992"/>
                  <a:pt x="435874" y="335982"/>
                </a:cubicBezTo>
                <a:close/>
                <a:moveTo>
                  <a:pt x="336561" y="198"/>
                </a:moveTo>
                <a:cubicBezTo>
                  <a:pt x="361201" y="1576"/>
                  <a:pt x="380020" y="9784"/>
                  <a:pt x="388863" y="14513"/>
                </a:cubicBezTo>
                <a:cubicBezTo>
                  <a:pt x="391431" y="14653"/>
                  <a:pt x="393800" y="15304"/>
                  <a:pt x="395838" y="16757"/>
                </a:cubicBezTo>
                <a:cubicBezTo>
                  <a:pt x="399328" y="13483"/>
                  <a:pt x="410658" y="5081"/>
                  <a:pt x="421987" y="10780"/>
                </a:cubicBezTo>
                <a:cubicBezTo>
                  <a:pt x="442592" y="24600"/>
                  <a:pt x="463197" y="52241"/>
                  <a:pt x="456329" y="79882"/>
                </a:cubicBezTo>
                <a:cubicBezTo>
                  <a:pt x="456329" y="107523"/>
                  <a:pt x="463197" y="121344"/>
                  <a:pt x="463197" y="121344"/>
                </a:cubicBezTo>
                <a:lnTo>
                  <a:pt x="457188" y="115297"/>
                </a:lnTo>
                <a:cubicBezTo>
                  <a:pt x="456308" y="114475"/>
                  <a:pt x="450013" y="127146"/>
                  <a:pt x="446036" y="137496"/>
                </a:cubicBezTo>
                <a:cubicBezTo>
                  <a:pt x="448973" y="137373"/>
                  <a:pt x="451136" y="133502"/>
                  <a:pt x="451136" y="129631"/>
                </a:cubicBezTo>
                <a:cubicBezTo>
                  <a:pt x="458088" y="122691"/>
                  <a:pt x="465040" y="136571"/>
                  <a:pt x="465040" y="150452"/>
                </a:cubicBezTo>
                <a:cubicBezTo>
                  <a:pt x="465040" y="164332"/>
                  <a:pt x="465040" y="185152"/>
                  <a:pt x="458088" y="192093"/>
                </a:cubicBezTo>
                <a:cubicBezTo>
                  <a:pt x="458088" y="199033"/>
                  <a:pt x="451136" y="205973"/>
                  <a:pt x="451136" y="205973"/>
                </a:cubicBezTo>
                <a:lnTo>
                  <a:pt x="447660" y="198165"/>
                </a:lnTo>
                <a:cubicBezTo>
                  <a:pt x="445921" y="197298"/>
                  <a:pt x="444183" y="199033"/>
                  <a:pt x="444183" y="205973"/>
                </a:cubicBezTo>
                <a:cubicBezTo>
                  <a:pt x="444183" y="212913"/>
                  <a:pt x="437231" y="233734"/>
                  <a:pt x="430279" y="247614"/>
                </a:cubicBezTo>
                <a:cubicBezTo>
                  <a:pt x="430279" y="261494"/>
                  <a:pt x="416375" y="275375"/>
                  <a:pt x="416375" y="275375"/>
                </a:cubicBezTo>
                <a:cubicBezTo>
                  <a:pt x="416375" y="275414"/>
                  <a:pt x="416375" y="282374"/>
                  <a:pt x="416375" y="303135"/>
                </a:cubicBezTo>
                <a:cubicBezTo>
                  <a:pt x="416375" y="323956"/>
                  <a:pt x="360758" y="344776"/>
                  <a:pt x="360758" y="344776"/>
                </a:cubicBezTo>
                <a:cubicBezTo>
                  <a:pt x="360671" y="344760"/>
                  <a:pt x="284284" y="330884"/>
                  <a:pt x="284284" y="310075"/>
                </a:cubicBezTo>
                <a:cubicBezTo>
                  <a:pt x="284284" y="296195"/>
                  <a:pt x="284284" y="290990"/>
                  <a:pt x="284284" y="289255"/>
                </a:cubicBezTo>
                <a:cubicBezTo>
                  <a:pt x="284255" y="289226"/>
                  <a:pt x="270380" y="275353"/>
                  <a:pt x="270380" y="254554"/>
                </a:cubicBezTo>
                <a:cubicBezTo>
                  <a:pt x="263428" y="233734"/>
                  <a:pt x="256476" y="212913"/>
                  <a:pt x="256476" y="212913"/>
                </a:cubicBezTo>
                <a:cubicBezTo>
                  <a:pt x="256462" y="212942"/>
                  <a:pt x="249515" y="226786"/>
                  <a:pt x="242571" y="219853"/>
                </a:cubicBezTo>
                <a:cubicBezTo>
                  <a:pt x="242571" y="205973"/>
                  <a:pt x="235619" y="185152"/>
                  <a:pt x="235619" y="171272"/>
                </a:cubicBezTo>
                <a:cubicBezTo>
                  <a:pt x="228667" y="157392"/>
                  <a:pt x="235619" y="143511"/>
                  <a:pt x="242571" y="143511"/>
                </a:cubicBezTo>
                <a:lnTo>
                  <a:pt x="244041" y="142887"/>
                </a:lnTo>
                <a:cubicBezTo>
                  <a:pt x="244028" y="142159"/>
                  <a:pt x="243718" y="142075"/>
                  <a:pt x="243409" y="142075"/>
                </a:cubicBezTo>
                <a:lnTo>
                  <a:pt x="231389" y="139483"/>
                </a:lnTo>
                <a:cubicBezTo>
                  <a:pt x="229672" y="142039"/>
                  <a:pt x="229681" y="128254"/>
                  <a:pt x="236541" y="128254"/>
                </a:cubicBezTo>
                <a:cubicBezTo>
                  <a:pt x="236556" y="128223"/>
                  <a:pt x="243409" y="114434"/>
                  <a:pt x="243409" y="114434"/>
                </a:cubicBezTo>
                <a:cubicBezTo>
                  <a:pt x="243388" y="114455"/>
                  <a:pt x="236531" y="121344"/>
                  <a:pt x="229672" y="121344"/>
                </a:cubicBezTo>
                <a:cubicBezTo>
                  <a:pt x="229647" y="121344"/>
                  <a:pt x="222804" y="121344"/>
                  <a:pt x="222804" y="121344"/>
                </a:cubicBezTo>
                <a:cubicBezTo>
                  <a:pt x="222831" y="121330"/>
                  <a:pt x="236541" y="114413"/>
                  <a:pt x="236541" y="93703"/>
                </a:cubicBezTo>
                <a:cubicBezTo>
                  <a:pt x="236541" y="72972"/>
                  <a:pt x="243409" y="24600"/>
                  <a:pt x="298356" y="3869"/>
                </a:cubicBezTo>
                <a:cubicBezTo>
                  <a:pt x="312093" y="414"/>
                  <a:pt x="324971" y="-450"/>
                  <a:pt x="336561"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9" name="矩形 38"/>
          <p:cNvSpPr/>
          <p:nvPr/>
        </p:nvSpPr>
        <p:spPr>
          <a:xfrm>
            <a:off x="9758070" y="5159656"/>
            <a:ext cx="1338529" cy="446650"/>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lIns="80989" tIns="0" rIns="80989" bIns="0" rtlCol="0" anchor="ctr"/>
          <a:lstStyle/>
          <a:p>
            <a:pPr algn="ctr"/>
            <a:r>
              <a:rPr lang="en-US" altLang="zh-CN" sz="2800">
                <a:solidFill>
                  <a:schemeClr val="bg1"/>
                </a:solidFill>
                <a:latin typeface="微软雅黑" pitchFamily="34" charset="-122"/>
                <a:ea typeface="微软雅黑" pitchFamily="34" charset="-122"/>
                <a:cs typeface="UKIJ Qolyazma" pitchFamily="18" charset="0"/>
              </a:rPr>
              <a:t>20</a:t>
            </a:r>
            <a:endParaRPr lang="zh-CN" altLang="en-US" sz="2800">
              <a:solidFill>
                <a:schemeClr val="bg1"/>
              </a:solidFill>
              <a:latin typeface="微软雅黑" pitchFamily="34" charset="-122"/>
              <a:cs typeface="UKIJ Qolyazma" pitchFamily="18" charset="0"/>
            </a:endParaRPr>
          </a:p>
        </p:txBody>
      </p:sp>
      <p:sp>
        <p:nvSpPr>
          <p:cNvPr id="40" name="矩形 39"/>
          <p:cNvSpPr/>
          <p:nvPr/>
        </p:nvSpPr>
        <p:spPr>
          <a:xfrm>
            <a:off x="3957690" y="5159656"/>
            <a:ext cx="5631389" cy="44665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80989" tIns="0" rIns="80989" bIns="0" rtlCol="0" anchor="ctr"/>
          <a:lstStyle/>
          <a:p>
            <a:pPr algn="ctr"/>
            <a:r>
              <a:rPr lang="en-US" altLang="zh-CN" sz="2800">
                <a:solidFill>
                  <a:schemeClr val="bg1"/>
                </a:solidFill>
                <a:latin typeface="微软雅黑" pitchFamily="34" charset="-122"/>
                <a:ea typeface="微软雅黑" pitchFamily="34" charset="-122"/>
                <a:cs typeface="UKIJ Qolyazma" pitchFamily="18" charset="0"/>
              </a:rPr>
              <a:t>80</a:t>
            </a:r>
            <a:endParaRPr lang="zh-CN" altLang="en-US" sz="2800">
              <a:solidFill>
                <a:schemeClr val="bg1"/>
              </a:solidFill>
              <a:latin typeface="微软雅黑" pitchFamily="34" charset="-122"/>
              <a:cs typeface="UKIJ Qolyazma" pitchFamily="18" charset="0"/>
            </a:endParaRPr>
          </a:p>
        </p:txBody>
      </p:sp>
      <p:sp>
        <p:nvSpPr>
          <p:cNvPr id="41" name="TextBox 40"/>
          <p:cNvSpPr txBox="1"/>
          <p:nvPr/>
        </p:nvSpPr>
        <p:spPr>
          <a:xfrm>
            <a:off x="4009452" y="1844824"/>
            <a:ext cx="7087148" cy="801976"/>
          </a:xfrm>
          <a:prstGeom prst="rect">
            <a:avLst/>
          </a:prstGeom>
          <a:noFill/>
        </p:spPr>
        <p:txBody>
          <a:bodyPr wrap="square" lIns="80989" tIns="40494" rIns="80989" bIns="40494"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200">
                <a:solidFill>
                  <a:schemeClr val="tx1">
                    <a:lumMod val="75000"/>
                    <a:lumOff val="25000"/>
                  </a:schemeClr>
                </a:solidFill>
                <a:latin typeface="微软雅黑" pitchFamily="34" charset="-122"/>
                <a:ea typeface="微软雅黑" pitchFamily="34" charset="-122"/>
              </a:rPr>
              <a:t>文字。</a:t>
            </a:r>
          </a:p>
          <a:p>
            <a:pPr>
              <a:lnSpc>
                <a:spcPct val="130000"/>
              </a:lnSpc>
            </a:pPr>
            <a:r>
              <a:rPr lang="zh-CN" altLang="en-US" sz="12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Tree>
    <p:extLst>
      <p:ext uri="{BB962C8B-B14F-4D97-AF65-F5344CB8AC3E}">
        <p14:creationId xmlns:p14="http://schemas.microsoft.com/office/powerpoint/2010/main" val="13794354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35" presetClass="path" presetSubtype="0" decel="100000" fill="hold" grpId="1" nodeType="withEffect">
                                  <p:stCondLst>
                                    <p:cond delay="0"/>
                                  </p:stCondLst>
                                  <p:childTnLst>
                                    <p:animMotion origin="layout" path="M 8.23024E-7 3.33333E-6 L -0.06707 3.33333E-6 " pathEditMode="relative" rAng="0" ptsTypes="AA">
                                      <p:cBhvr>
                                        <p:cTn id="16" dur="500" spd="-100000" fill="hold"/>
                                        <p:tgtEl>
                                          <p:spTgt spid="30"/>
                                        </p:tgtEl>
                                        <p:attrNameLst>
                                          <p:attrName>ppt_x</p:attrName>
                                          <p:attrName>ppt_y</p:attrName>
                                        </p:attrNameLst>
                                      </p:cBhvr>
                                      <p:rCtr x="-3360" y="0"/>
                                    </p:animMotion>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35" presetClass="path" presetSubtype="0" decel="100000" fill="hold" grpId="1" nodeType="withEffect">
                                  <p:stCondLst>
                                    <p:cond delay="0"/>
                                  </p:stCondLst>
                                  <p:childTnLst>
                                    <p:animMotion origin="layout" path="M -4.79167E-6 3.33333E-6 L -0.1345 3.33333E-6 " pathEditMode="relative" rAng="0" ptsTypes="AA">
                                      <p:cBhvr>
                                        <p:cTn id="20" dur="500" spd="-100000" fill="hold"/>
                                        <p:tgtEl>
                                          <p:spTgt spid="31"/>
                                        </p:tgtEl>
                                        <p:attrNameLst>
                                          <p:attrName>ppt_x</p:attrName>
                                          <p:attrName>ppt_y</p:attrName>
                                        </p:attrNameLst>
                                      </p:cBhvr>
                                      <p:rCtr x="-6732" y="0"/>
                                    </p:animMotion>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35" presetClass="path" presetSubtype="0" decel="100000" fill="hold" grpId="1" nodeType="withEffect">
                                  <p:stCondLst>
                                    <p:cond delay="0"/>
                                  </p:stCondLst>
                                  <p:childTnLst>
                                    <p:animMotion origin="layout" path="M -1.875E-6 3.33333E-6 L -0.20143 3.33333E-6 " pathEditMode="relative" rAng="0" ptsTypes="AA">
                                      <p:cBhvr>
                                        <p:cTn id="24" dur="500" spd="-100000" fill="hold"/>
                                        <p:tgtEl>
                                          <p:spTgt spid="32"/>
                                        </p:tgtEl>
                                        <p:attrNameLst>
                                          <p:attrName>ppt_x</p:attrName>
                                          <p:attrName>ppt_y</p:attrName>
                                        </p:attrNameLst>
                                      </p:cBhvr>
                                      <p:rCtr x="-10078" y="0"/>
                                    </p:animMotion>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35" presetClass="path" presetSubtype="0" decel="100000" fill="hold" grpId="1" nodeType="withEffect">
                                  <p:stCondLst>
                                    <p:cond delay="0"/>
                                  </p:stCondLst>
                                  <p:childTnLst>
                                    <p:animMotion origin="layout" path="M 4.16667E-7 3.33333E-6 L -0.26875 3.33333E-6 " pathEditMode="relative" rAng="0" ptsTypes="AA">
                                      <p:cBhvr>
                                        <p:cTn id="28" dur="500" spd="-100000" fill="hold"/>
                                        <p:tgtEl>
                                          <p:spTgt spid="33"/>
                                        </p:tgtEl>
                                        <p:attrNameLst>
                                          <p:attrName>ppt_x</p:attrName>
                                          <p:attrName>ppt_y</p:attrName>
                                        </p:attrNameLst>
                                      </p:cBhvr>
                                      <p:rCtr x="-13438" y="0"/>
                                    </p:animMotion>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35" presetClass="path" presetSubtype="0" decel="100000" fill="hold" grpId="1" nodeType="withEffect">
                                  <p:stCondLst>
                                    <p:cond delay="0"/>
                                  </p:stCondLst>
                                  <p:childTnLst>
                                    <p:animMotion origin="layout" path="M 3.125E-6 3.33333E-6 L -0.33581 3.33333E-6 " pathEditMode="relative" rAng="0" ptsTypes="AA">
                                      <p:cBhvr>
                                        <p:cTn id="32" dur="500" spd="-100000" fill="hold"/>
                                        <p:tgtEl>
                                          <p:spTgt spid="34"/>
                                        </p:tgtEl>
                                        <p:attrNameLst>
                                          <p:attrName>ppt_x</p:attrName>
                                          <p:attrName>ppt_y</p:attrName>
                                        </p:attrNameLst>
                                      </p:cBhvr>
                                      <p:rCtr x="-16797" y="0"/>
                                    </p:animMotion>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35" presetClass="path" presetSubtype="0" decel="100000" fill="hold" grpId="1" nodeType="withEffect">
                                  <p:stCondLst>
                                    <p:cond delay="0"/>
                                  </p:stCondLst>
                                  <p:childTnLst>
                                    <p:animMotion origin="layout" path="M -4.16667E-6 3.33333E-6 L -0.40286 3.33333E-6 " pathEditMode="relative" rAng="0" ptsTypes="AA">
                                      <p:cBhvr>
                                        <p:cTn id="36" dur="500" spd="-100000" fill="hold"/>
                                        <p:tgtEl>
                                          <p:spTgt spid="35"/>
                                        </p:tgtEl>
                                        <p:attrNameLst>
                                          <p:attrName>ppt_x</p:attrName>
                                          <p:attrName>ppt_y</p:attrName>
                                        </p:attrNameLst>
                                      </p:cBhvr>
                                      <p:rCtr x="-20143" y="0"/>
                                    </p:animMotion>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35" presetClass="path" presetSubtype="0" decel="100000" fill="hold" grpId="1" nodeType="withEffect">
                                  <p:stCondLst>
                                    <p:cond delay="0"/>
                                  </p:stCondLst>
                                  <p:childTnLst>
                                    <p:animMotion origin="layout" path="M -1.875E-6 3.33333E-6 L -0.47018 3.33333E-6 " pathEditMode="relative" rAng="0" ptsTypes="AA">
                                      <p:cBhvr>
                                        <p:cTn id="40" dur="500" spd="-100000" fill="hold"/>
                                        <p:tgtEl>
                                          <p:spTgt spid="36"/>
                                        </p:tgtEl>
                                        <p:attrNameLst>
                                          <p:attrName>ppt_x</p:attrName>
                                          <p:attrName>ppt_y</p:attrName>
                                        </p:attrNameLst>
                                      </p:cBhvr>
                                      <p:rCtr x="-23516" y="0"/>
                                    </p:animMotion>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35" presetClass="path" presetSubtype="0" decel="100000" fill="hold" grpId="1" nodeType="withEffect">
                                  <p:stCondLst>
                                    <p:cond delay="0"/>
                                  </p:stCondLst>
                                  <p:childTnLst>
                                    <p:animMotion origin="layout" path="M 8.33333E-7 3.33333E-6 L -0.53724 3.33333E-6 " pathEditMode="relative" rAng="0" ptsTypes="AA">
                                      <p:cBhvr>
                                        <p:cTn id="44" dur="500" spd="-100000" fill="hold"/>
                                        <p:tgtEl>
                                          <p:spTgt spid="37"/>
                                        </p:tgtEl>
                                        <p:attrNameLst>
                                          <p:attrName>ppt_x</p:attrName>
                                          <p:attrName>ppt_y</p:attrName>
                                        </p:attrNameLst>
                                      </p:cBhvr>
                                      <p:rCtr x="-26862" y="0"/>
                                    </p:animMotion>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35" presetClass="path" presetSubtype="0" decel="100000" fill="hold" grpId="1" nodeType="withEffect">
                                  <p:stCondLst>
                                    <p:cond delay="0"/>
                                  </p:stCondLst>
                                  <p:childTnLst>
                                    <p:animMotion origin="layout" path="M 3.33333E-6 3.33333E-6 L -0.60443 3.33333E-6 " pathEditMode="relative" rAng="0" ptsTypes="AA">
                                      <p:cBhvr>
                                        <p:cTn id="48" dur="500" spd="-100000" fill="hold"/>
                                        <p:tgtEl>
                                          <p:spTgt spid="38"/>
                                        </p:tgtEl>
                                        <p:attrNameLst>
                                          <p:attrName>ppt_x</p:attrName>
                                          <p:attrName>ppt_y</p:attrName>
                                        </p:attrNameLst>
                                      </p:cBhvr>
                                      <p:rCtr x="-30221" y="0"/>
                                    </p:animMotion>
                                  </p:childTnLst>
                                </p:cTn>
                              </p:par>
                            </p:childTnLst>
                          </p:cTn>
                        </p:par>
                        <p:par>
                          <p:cTn id="49" fill="hold">
                            <p:stCondLst>
                              <p:cond delay="500"/>
                            </p:stCondLst>
                            <p:childTnLst>
                              <p:par>
                                <p:cTn id="50" presetID="19" presetClass="emph" presetSubtype="0" fill="hold" grpId="2" nodeType="afterEffect">
                                  <p:stCondLst>
                                    <p:cond delay="0"/>
                                  </p:stCondLst>
                                  <p:childTnLst>
                                    <p:animClr clrSpc="rgb" dir="cw">
                                      <p:cBhvr override="childStyle">
                                        <p:cTn id="51" dur="500" fill="hold"/>
                                        <p:tgtEl>
                                          <p:spTgt spid="37"/>
                                        </p:tgtEl>
                                        <p:attrNameLst>
                                          <p:attrName>style.color</p:attrName>
                                        </p:attrNameLst>
                                      </p:cBhvr>
                                      <p:to>
                                        <a:srgbClr val="00ACF1"/>
                                      </p:to>
                                    </p:animClr>
                                    <p:animClr clrSpc="rgb" dir="cw">
                                      <p:cBhvr>
                                        <p:cTn id="52" dur="500" fill="hold"/>
                                        <p:tgtEl>
                                          <p:spTgt spid="37"/>
                                        </p:tgtEl>
                                        <p:attrNameLst>
                                          <p:attrName>fillcolor</p:attrName>
                                        </p:attrNameLst>
                                      </p:cBhvr>
                                      <p:to>
                                        <a:srgbClr val="00ACF1"/>
                                      </p:to>
                                    </p:animClr>
                                    <p:set>
                                      <p:cBhvr>
                                        <p:cTn id="53" dur="500" fill="hold"/>
                                        <p:tgtEl>
                                          <p:spTgt spid="37"/>
                                        </p:tgtEl>
                                        <p:attrNameLst>
                                          <p:attrName>fill.type</p:attrName>
                                        </p:attrNameLst>
                                      </p:cBhvr>
                                      <p:to>
                                        <p:strVal val="solid"/>
                                      </p:to>
                                    </p:set>
                                    <p:set>
                                      <p:cBhvr>
                                        <p:cTn id="54" dur="500" fill="hold"/>
                                        <p:tgtEl>
                                          <p:spTgt spid="37"/>
                                        </p:tgtEl>
                                        <p:attrNameLst>
                                          <p:attrName>fill.on</p:attrName>
                                        </p:attrNameLst>
                                      </p:cBhvr>
                                      <p:to>
                                        <p:strVal val="true"/>
                                      </p:to>
                                    </p:set>
                                  </p:childTnLst>
                                </p:cTn>
                              </p:par>
                              <p:par>
                                <p:cTn id="55" presetID="19" presetClass="emph" presetSubtype="0" fill="hold" grpId="2" nodeType="withEffect">
                                  <p:stCondLst>
                                    <p:cond delay="0"/>
                                  </p:stCondLst>
                                  <p:childTnLst>
                                    <p:animClr clrSpc="rgb" dir="cw">
                                      <p:cBhvr override="childStyle">
                                        <p:cTn id="56" dur="500" fill="hold"/>
                                        <p:tgtEl>
                                          <p:spTgt spid="38"/>
                                        </p:tgtEl>
                                        <p:attrNameLst>
                                          <p:attrName>style.color</p:attrName>
                                        </p:attrNameLst>
                                      </p:cBhvr>
                                      <p:to>
                                        <a:srgbClr val="00ACF1"/>
                                      </p:to>
                                    </p:animClr>
                                    <p:animClr clrSpc="rgb" dir="cw">
                                      <p:cBhvr>
                                        <p:cTn id="57" dur="500" fill="hold"/>
                                        <p:tgtEl>
                                          <p:spTgt spid="38"/>
                                        </p:tgtEl>
                                        <p:attrNameLst>
                                          <p:attrName>fillcolor</p:attrName>
                                        </p:attrNameLst>
                                      </p:cBhvr>
                                      <p:to>
                                        <a:srgbClr val="00ACF1"/>
                                      </p:to>
                                    </p:animClr>
                                    <p:set>
                                      <p:cBhvr>
                                        <p:cTn id="58" dur="500" fill="hold"/>
                                        <p:tgtEl>
                                          <p:spTgt spid="38"/>
                                        </p:tgtEl>
                                        <p:attrNameLst>
                                          <p:attrName>fill.type</p:attrName>
                                        </p:attrNameLst>
                                      </p:cBhvr>
                                      <p:to>
                                        <p:strVal val="solid"/>
                                      </p:to>
                                    </p:set>
                                    <p:set>
                                      <p:cBhvr>
                                        <p:cTn id="59" dur="500" fill="hold"/>
                                        <p:tgtEl>
                                          <p:spTgt spid="38"/>
                                        </p:tgtEl>
                                        <p:attrNameLst>
                                          <p:attrName>fill.on</p:attrName>
                                        </p:attrNameLst>
                                      </p:cBhvr>
                                      <p:to>
                                        <p:strVal val="true"/>
                                      </p:to>
                                    </p:set>
                                  </p:childTnLst>
                                </p:cTn>
                              </p:par>
                              <p:par>
                                <p:cTn id="60" presetID="12" presetClass="entr" presetSubtype="2"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additive="base">
                                        <p:cTn id="62" dur="500"/>
                                        <p:tgtEl>
                                          <p:spTgt spid="40"/>
                                        </p:tgtEl>
                                        <p:attrNameLst>
                                          <p:attrName>ppt_x</p:attrName>
                                        </p:attrNameLst>
                                      </p:cBhvr>
                                      <p:tavLst>
                                        <p:tav tm="0">
                                          <p:val>
                                            <p:strVal val="#ppt_x+#ppt_w*1.125000"/>
                                          </p:val>
                                        </p:tav>
                                        <p:tav tm="100000">
                                          <p:val>
                                            <p:strVal val="#ppt_x"/>
                                          </p:val>
                                        </p:tav>
                                      </p:tavLst>
                                    </p:anim>
                                    <p:animEffect transition="in" filter="wipe(left)">
                                      <p:cBhvr>
                                        <p:cTn id="63" dur="500"/>
                                        <p:tgtEl>
                                          <p:spTgt spid="40"/>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p:tgtEl>
                                          <p:spTgt spid="39"/>
                                        </p:tgtEl>
                                        <p:attrNameLst>
                                          <p:attrName>ppt_x</p:attrName>
                                        </p:attrNameLst>
                                      </p:cBhvr>
                                      <p:tavLst>
                                        <p:tav tm="0">
                                          <p:val>
                                            <p:strVal val="#ppt_x-#ppt_w*1.125000"/>
                                          </p:val>
                                        </p:tav>
                                        <p:tav tm="100000">
                                          <p:val>
                                            <p:strVal val="#ppt_x"/>
                                          </p:val>
                                        </p:tav>
                                      </p:tavLst>
                                    </p:anim>
                                    <p:animEffect transition="in" filter="wipe(right)">
                                      <p:cBhvr>
                                        <p:cTn id="67" dur="500"/>
                                        <p:tgtEl>
                                          <p:spTgt spid="39"/>
                                        </p:tgtEl>
                                      </p:cBhvr>
                                    </p:animEffect>
                                  </p:childTnLst>
                                </p:cTn>
                              </p:par>
                              <p:par>
                                <p:cTn id="68" presetID="10" presetClass="entr" presetSubtype="0" fill="hold" grpId="0" nodeType="withEffect">
                                  <p:stCondLst>
                                    <p:cond delay="0"/>
                                  </p:stCondLst>
                                  <p:iterate type="lt">
                                    <p:tmPct val="10000"/>
                                  </p:iterate>
                                  <p:childTnLst>
                                    <p:set>
                                      <p:cBhvr>
                                        <p:cTn id="69" dur="1" fill="hold">
                                          <p:stCondLst>
                                            <p:cond delay="0"/>
                                          </p:stCondLst>
                                        </p:cTn>
                                        <p:tgtEl>
                                          <p:spTgt spid="41"/>
                                        </p:tgtEl>
                                        <p:attrNameLst>
                                          <p:attrName>style.visibility</p:attrName>
                                        </p:attrNameLst>
                                      </p:cBhvr>
                                      <p:to>
                                        <p:strVal val="visible"/>
                                      </p:to>
                                    </p:set>
                                    <p:animEffect transition="in" filter="fade">
                                      <p:cBhvr>
                                        <p:cTn id="70" dur="1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8" grpId="0" animBg="1"/>
      <p:bldP spid="38" grpId="1" animBg="1"/>
      <p:bldP spid="38" grpId="2" animBg="1"/>
      <p:bldP spid="39" grpId="0" animBg="1"/>
      <p:bldP spid="40" grpId="0" animBg="1"/>
      <p:bldP spid="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cxnSp>
        <p:nvCxnSpPr>
          <p:cNvPr id="3" name="直接连接符 2"/>
          <p:cNvCxnSpPr/>
          <p:nvPr/>
        </p:nvCxnSpPr>
        <p:spPr>
          <a:xfrm>
            <a:off x="2778557" y="2258345"/>
            <a:ext cx="7041251"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a:off x="9819806" y="2258345"/>
            <a:ext cx="0" cy="500457"/>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flipH="1">
            <a:off x="3537255" y="2758802"/>
            <a:ext cx="6282551"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3537254" y="2758802"/>
            <a:ext cx="0" cy="983884"/>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a:endCxn id="8" idx="2"/>
          </p:cNvCxnSpPr>
          <p:nvPr/>
        </p:nvCxnSpPr>
        <p:spPr>
          <a:xfrm>
            <a:off x="3537258" y="3742688"/>
            <a:ext cx="1167553" cy="1"/>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8" name="椭圆 7"/>
          <p:cNvSpPr/>
          <p:nvPr/>
        </p:nvSpPr>
        <p:spPr>
          <a:xfrm>
            <a:off x="4704811" y="2945383"/>
            <a:ext cx="1594371" cy="15946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cxnSp>
        <p:nvCxnSpPr>
          <p:cNvPr id="9" name="直接连接符 8"/>
          <p:cNvCxnSpPr/>
          <p:nvPr/>
        </p:nvCxnSpPr>
        <p:spPr>
          <a:xfrm>
            <a:off x="6299184" y="3742685"/>
            <a:ext cx="462747"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0" name="椭圆 9"/>
          <p:cNvSpPr/>
          <p:nvPr/>
        </p:nvSpPr>
        <p:spPr>
          <a:xfrm>
            <a:off x="6761930" y="2945383"/>
            <a:ext cx="1594371" cy="15946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cxnSp>
        <p:nvCxnSpPr>
          <p:cNvPr id="11" name="直接连接符 10"/>
          <p:cNvCxnSpPr/>
          <p:nvPr/>
        </p:nvCxnSpPr>
        <p:spPr>
          <a:xfrm>
            <a:off x="8356303" y="3742685"/>
            <a:ext cx="462747"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2" name="椭圆 11"/>
          <p:cNvSpPr/>
          <p:nvPr/>
        </p:nvSpPr>
        <p:spPr>
          <a:xfrm>
            <a:off x="8819049" y="2945383"/>
            <a:ext cx="1594371" cy="15946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cxnSp>
        <p:nvCxnSpPr>
          <p:cNvPr id="13" name="直接连接符 12"/>
          <p:cNvCxnSpPr/>
          <p:nvPr/>
        </p:nvCxnSpPr>
        <p:spPr>
          <a:xfrm>
            <a:off x="10413420" y="3742685"/>
            <a:ext cx="907529"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11320946" y="3742686"/>
            <a:ext cx="0" cy="1796424"/>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2778558" y="5539108"/>
            <a:ext cx="8542391"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p:cNvGrpSpPr/>
          <p:nvPr/>
        </p:nvGrpSpPr>
        <p:grpSpPr>
          <a:xfrm>
            <a:off x="6867713" y="3051181"/>
            <a:ext cx="1382800" cy="1383008"/>
            <a:chOff x="5296111" y="3087542"/>
            <a:chExt cx="1790946" cy="1790946"/>
          </a:xfrm>
        </p:grpSpPr>
        <p:sp>
          <p:nvSpPr>
            <p:cNvPr id="17" name="椭圆 16"/>
            <p:cNvSpPr/>
            <p:nvPr/>
          </p:nvSpPr>
          <p:spPr>
            <a:xfrm>
              <a:off x="5296111" y="3087542"/>
              <a:ext cx="1790946" cy="1790946"/>
            </a:xfrm>
            <a:prstGeom prst="ellipse">
              <a:avLst/>
            </a:prstGeom>
            <a:solidFill>
              <a:schemeClr val="bg1"/>
            </a:solid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504712" y="3397642"/>
              <a:ext cx="1435032" cy="478272"/>
            </a:xfrm>
            <a:prstGeom prst="rect">
              <a:avLst/>
            </a:prstGeom>
            <a:noFill/>
          </p:spPr>
          <p:txBody>
            <a:bodyPr wrap="none" rtlCol="0">
              <a:spAutoFit/>
            </a:bodyPr>
            <a:lstStyle/>
            <a:p>
              <a:pPr algn="ctr"/>
              <a:r>
                <a:rPr lang="zh-CN" altLang="en-US">
                  <a:solidFill>
                    <a:srgbClr val="161D25"/>
                  </a:solidFill>
                  <a:latin typeface="微软雅黑" pitchFamily="34" charset="-122"/>
                  <a:ea typeface="微软雅黑" pitchFamily="34" charset="-122"/>
                </a:rPr>
                <a:t>添加标题</a:t>
              </a:r>
            </a:p>
          </p:txBody>
        </p:sp>
        <p:sp>
          <p:nvSpPr>
            <p:cNvPr id="19" name="Freeform 6"/>
            <p:cNvSpPr>
              <a:spLocks noEditPoints="1"/>
            </p:cNvSpPr>
            <p:nvPr/>
          </p:nvSpPr>
          <p:spPr bwMode="auto">
            <a:xfrm>
              <a:off x="5637732" y="3766974"/>
              <a:ext cx="1107850" cy="695956"/>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rgbClr val="161D25"/>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4810596" y="3051181"/>
            <a:ext cx="1382800" cy="1383008"/>
            <a:chOff x="2631814" y="3087542"/>
            <a:chExt cx="1790946" cy="1790946"/>
          </a:xfrm>
        </p:grpSpPr>
        <p:sp>
          <p:nvSpPr>
            <p:cNvPr id="21" name="椭圆 20"/>
            <p:cNvSpPr/>
            <p:nvPr/>
          </p:nvSpPr>
          <p:spPr>
            <a:xfrm>
              <a:off x="2631814" y="3087542"/>
              <a:ext cx="1790946" cy="1790946"/>
            </a:xfrm>
            <a:prstGeom prst="ellipse">
              <a:avLst/>
            </a:prstGeom>
            <a:solidFill>
              <a:schemeClr val="bg1"/>
            </a:solid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2840415" y="3397642"/>
              <a:ext cx="1435032" cy="478272"/>
            </a:xfrm>
            <a:prstGeom prst="rect">
              <a:avLst/>
            </a:prstGeom>
            <a:noFill/>
          </p:spPr>
          <p:txBody>
            <a:bodyPr wrap="none" rtlCol="0">
              <a:spAutoFit/>
            </a:bodyPr>
            <a:lstStyle/>
            <a:p>
              <a:pPr algn="ctr"/>
              <a:r>
                <a:rPr lang="zh-CN" altLang="en-US">
                  <a:solidFill>
                    <a:srgbClr val="161D25"/>
                  </a:solidFill>
                  <a:latin typeface="微软雅黑" pitchFamily="34" charset="-122"/>
                  <a:ea typeface="微软雅黑" pitchFamily="34" charset="-122"/>
                </a:rPr>
                <a:t>添加标题</a:t>
              </a:r>
            </a:p>
          </p:txBody>
        </p:sp>
        <p:sp>
          <p:nvSpPr>
            <p:cNvPr id="23" name="Freeform 9"/>
            <p:cNvSpPr>
              <a:spLocks noEditPoints="1"/>
            </p:cNvSpPr>
            <p:nvPr/>
          </p:nvSpPr>
          <p:spPr bwMode="auto">
            <a:xfrm>
              <a:off x="3138119" y="3814213"/>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rgbClr val="161D25"/>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8924831" y="3051181"/>
            <a:ext cx="1382800" cy="1383008"/>
            <a:chOff x="7960407" y="3087542"/>
            <a:chExt cx="1790946" cy="1790946"/>
          </a:xfrm>
        </p:grpSpPr>
        <p:sp>
          <p:nvSpPr>
            <p:cNvPr id="25" name="椭圆 24"/>
            <p:cNvSpPr/>
            <p:nvPr/>
          </p:nvSpPr>
          <p:spPr>
            <a:xfrm>
              <a:off x="7960407" y="3087542"/>
              <a:ext cx="1790946" cy="1790946"/>
            </a:xfrm>
            <a:prstGeom prst="ellipse">
              <a:avLst/>
            </a:prstGeom>
            <a:solidFill>
              <a:schemeClr val="bg1"/>
            </a:solid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8169008" y="3397642"/>
              <a:ext cx="1435032" cy="478272"/>
            </a:xfrm>
            <a:prstGeom prst="rect">
              <a:avLst/>
            </a:prstGeom>
            <a:noFill/>
          </p:spPr>
          <p:txBody>
            <a:bodyPr wrap="none" rtlCol="0">
              <a:spAutoFit/>
            </a:bodyPr>
            <a:lstStyle/>
            <a:p>
              <a:pPr algn="ctr"/>
              <a:r>
                <a:rPr lang="zh-CN" altLang="en-US">
                  <a:solidFill>
                    <a:srgbClr val="161D25"/>
                  </a:solidFill>
                  <a:latin typeface="微软雅黑" pitchFamily="34" charset="-122"/>
                  <a:ea typeface="微软雅黑" pitchFamily="34" charset="-122"/>
                </a:rPr>
                <a:t>添加标题</a:t>
              </a:r>
            </a:p>
          </p:txBody>
        </p:sp>
        <p:sp>
          <p:nvSpPr>
            <p:cNvPr id="27" name="Freeform 10"/>
            <p:cNvSpPr>
              <a:spLocks noEditPoints="1"/>
            </p:cNvSpPr>
            <p:nvPr/>
          </p:nvSpPr>
          <p:spPr bwMode="auto">
            <a:xfrm>
              <a:off x="8536307" y="3794722"/>
              <a:ext cx="639145" cy="710158"/>
            </a:xfrm>
            <a:custGeom>
              <a:avLst/>
              <a:gdLst>
                <a:gd name="T0" fmla="*/ 84 w 95"/>
                <a:gd name="T1" fmla="*/ 58 h 106"/>
                <a:gd name="T2" fmla="*/ 72 w 95"/>
                <a:gd name="T3" fmla="*/ 85 h 106"/>
                <a:gd name="T4" fmla="*/ 71 w 95"/>
                <a:gd name="T5" fmla="*/ 69 h 106"/>
                <a:gd name="T6" fmla="*/ 62 w 95"/>
                <a:gd name="T7" fmla="*/ 62 h 106"/>
                <a:gd name="T8" fmla="*/ 62 w 95"/>
                <a:gd name="T9" fmla="*/ 62 h 106"/>
                <a:gd name="T10" fmla="*/ 57 w 95"/>
                <a:gd name="T11" fmla="*/ 62 h 106"/>
                <a:gd name="T12" fmla="*/ 53 w 95"/>
                <a:gd name="T13" fmla="*/ 72 h 106"/>
                <a:gd name="T14" fmla="*/ 51 w 95"/>
                <a:gd name="T15" fmla="*/ 77 h 106"/>
                <a:gd name="T16" fmla="*/ 50 w 95"/>
                <a:gd name="T17" fmla="*/ 65 h 106"/>
                <a:gd name="T18" fmla="*/ 50 w 95"/>
                <a:gd name="T19" fmla="*/ 63 h 106"/>
                <a:gd name="T20" fmla="*/ 48 w 95"/>
                <a:gd name="T21" fmla="*/ 62 h 106"/>
                <a:gd name="T22" fmla="*/ 46 w 95"/>
                <a:gd name="T23" fmla="*/ 63 h 106"/>
                <a:gd name="T24" fmla="*/ 47 w 95"/>
                <a:gd name="T25" fmla="*/ 65 h 106"/>
                <a:gd name="T26" fmla="*/ 45 w 95"/>
                <a:gd name="T27" fmla="*/ 77 h 106"/>
                <a:gd name="T28" fmla="*/ 43 w 95"/>
                <a:gd name="T29" fmla="*/ 72 h 106"/>
                <a:gd name="T30" fmla="*/ 39 w 95"/>
                <a:gd name="T31" fmla="*/ 62 h 106"/>
                <a:gd name="T32" fmla="*/ 32 w 95"/>
                <a:gd name="T33" fmla="*/ 62 h 106"/>
                <a:gd name="T34" fmla="*/ 32 w 95"/>
                <a:gd name="T35" fmla="*/ 62 h 106"/>
                <a:gd name="T36" fmla="*/ 23 w 95"/>
                <a:gd name="T37" fmla="*/ 69 h 106"/>
                <a:gd name="T38" fmla="*/ 22 w 95"/>
                <a:gd name="T39" fmla="*/ 83 h 106"/>
                <a:gd name="T40" fmla="*/ 12 w 95"/>
                <a:gd name="T41" fmla="*/ 58 h 106"/>
                <a:gd name="T42" fmla="*/ 48 w 95"/>
                <a:gd name="T43" fmla="*/ 22 h 106"/>
                <a:gd name="T44" fmla="*/ 48 w 95"/>
                <a:gd name="T45" fmla="*/ 27 h 106"/>
                <a:gd name="T46" fmla="*/ 52 w 95"/>
                <a:gd name="T47" fmla="*/ 30 h 106"/>
                <a:gd name="T48" fmla="*/ 58 w 95"/>
                <a:gd name="T49" fmla="*/ 26 h 106"/>
                <a:gd name="T50" fmla="*/ 66 w 95"/>
                <a:gd name="T51" fmla="*/ 22 h 106"/>
                <a:gd name="T52" fmla="*/ 72 w 95"/>
                <a:gd name="T53" fmla="*/ 18 h 106"/>
                <a:gd name="T54" fmla="*/ 72 w 95"/>
                <a:gd name="T55" fmla="*/ 13 h 106"/>
                <a:gd name="T56" fmla="*/ 66 w 95"/>
                <a:gd name="T57" fmla="*/ 10 h 106"/>
                <a:gd name="T58" fmla="*/ 58 w 95"/>
                <a:gd name="T59" fmla="*/ 5 h 106"/>
                <a:gd name="T60" fmla="*/ 52 w 95"/>
                <a:gd name="T61" fmla="*/ 2 h 106"/>
                <a:gd name="T62" fmla="*/ 48 w 95"/>
                <a:gd name="T63" fmla="*/ 4 h 106"/>
                <a:gd name="T64" fmla="*/ 48 w 95"/>
                <a:gd name="T65" fmla="*/ 10 h 106"/>
                <a:gd name="T66" fmla="*/ 0 w 95"/>
                <a:gd name="T67" fmla="*/ 58 h 106"/>
                <a:gd name="T68" fmla="*/ 48 w 95"/>
                <a:gd name="T69" fmla="*/ 106 h 106"/>
                <a:gd name="T70" fmla="*/ 95 w 95"/>
                <a:gd name="T71" fmla="*/ 58 h 106"/>
                <a:gd name="T72" fmla="*/ 84 w 95"/>
                <a:gd name="T73" fmla="*/ 58 h 106"/>
                <a:gd name="T74" fmla="*/ 48 w 95"/>
                <a:gd name="T75" fmla="*/ 38 h 106"/>
                <a:gd name="T76" fmla="*/ 59 w 95"/>
                <a:gd name="T77" fmla="*/ 48 h 106"/>
                <a:gd name="T78" fmla="*/ 48 w 95"/>
                <a:gd name="T79" fmla="*/ 59 h 106"/>
                <a:gd name="T80" fmla="*/ 37 w 95"/>
                <a:gd name="T81" fmla="*/ 48 h 106"/>
                <a:gd name="T82" fmla="*/ 48 w 95"/>
                <a:gd name="T83" fmla="*/ 38 h 106"/>
                <a:gd name="T84" fmla="*/ 62 w 95"/>
                <a:gd name="T85" fmla="*/ 76 h 106"/>
                <a:gd name="T86" fmla="*/ 62 w 95"/>
                <a:gd name="T87" fmla="*/ 76 h 106"/>
                <a:gd name="T88" fmla="*/ 64 w 95"/>
                <a:gd name="T89" fmla="*/ 76 h 106"/>
                <a:gd name="T90" fmla="*/ 64 w 95"/>
                <a:gd name="T91" fmla="*/ 90 h 106"/>
                <a:gd name="T92" fmla="*/ 62 w 95"/>
                <a:gd name="T93" fmla="*/ 91 h 106"/>
                <a:gd name="T94" fmla="*/ 62 w 95"/>
                <a:gd name="T95" fmla="*/ 76 h 106"/>
                <a:gd name="T96" fmla="*/ 62 w 95"/>
                <a:gd name="T97" fmla="*/ 76 h 106"/>
                <a:gd name="T98" fmla="*/ 32 w 95"/>
                <a:gd name="T99" fmla="*/ 76 h 106"/>
                <a:gd name="T100" fmla="*/ 32 w 95"/>
                <a:gd name="T101" fmla="*/ 76 h 106"/>
                <a:gd name="T102" fmla="*/ 32 w 95"/>
                <a:gd name="T103" fmla="*/ 90 h 106"/>
                <a:gd name="T104" fmla="*/ 30 w 95"/>
                <a:gd name="T105" fmla="*/ 90 h 106"/>
                <a:gd name="T106" fmla="*/ 31 w 95"/>
                <a:gd name="T107" fmla="*/ 76 h 106"/>
                <a:gd name="T108" fmla="*/ 32 w 95"/>
                <a:gd name="T10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06">
                  <a:moveTo>
                    <a:pt x="84" y="58"/>
                  </a:moveTo>
                  <a:cubicBezTo>
                    <a:pt x="84" y="68"/>
                    <a:pt x="79" y="78"/>
                    <a:pt x="72" y="85"/>
                  </a:cubicBezTo>
                  <a:cubicBezTo>
                    <a:pt x="72" y="77"/>
                    <a:pt x="72" y="71"/>
                    <a:pt x="71" y="69"/>
                  </a:cubicBezTo>
                  <a:cubicBezTo>
                    <a:pt x="68" y="63"/>
                    <a:pt x="64" y="62"/>
                    <a:pt x="62" y="62"/>
                  </a:cubicBezTo>
                  <a:cubicBezTo>
                    <a:pt x="62" y="62"/>
                    <a:pt x="62" y="62"/>
                    <a:pt x="62" y="62"/>
                  </a:cubicBezTo>
                  <a:cubicBezTo>
                    <a:pt x="57" y="62"/>
                    <a:pt x="57" y="62"/>
                    <a:pt x="57" y="62"/>
                  </a:cubicBezTo>
                  <a:cubicBezTo>
                    <a:pt x="53" y="72"/>
                    <a:pt x="53" y="72"/>
                    <a:pt x="53" y="72"/>
                  </a:cubicBezTo>
                  <a:cubicBezTo>
                    <a:pt x="51" y="77"/>
                    <a:pt x="51" y="77"/>
                    <a:pt x="51" y="77"/>
                  </a:cubicBezTo>
                  <a:cubicBezTo>
                    <a:pt x="50" y="65"/>
                    <a:pt x="50" y="65"/>
                    <a:pt x="50" y="65"/>
                  </a:cubicBezTo>
                  <a:cubicBezTo>
                    <a:pt x="50" y="64"/>
                    <a:pt x="50" y="64"/>
                    <a:pt x="50" y="63"/>
                  </a:cubicBezTo>
                  <a:cubicBezTo>
                    <a:pt x="50" y="62"/>
                    <a:pt x="49" y="62"/>
                    <a:pt x="48" y="62"/>
                  </a:cubicBezTo>
                  <a:cubicBezTo>
                    <a:pt x="47" y="62"/>
                    <a:pt x="46" y="62"/>
                    <a:pt x="46" y="63"/>
                  </a:cubicBezTo>
                  <a:cubicBezTo>
                    <a:pt x="46" y="64"/>
                    <a:pt x="46" y="64"/>
                    <a:pt x="47" y="65"/>
                  </a:cubicBezTo>
                  <a:cubicBezTo>
                    <a:pt x="45" y="77"/>
                    <a:pt x="45" y="77"/>
                    <a:pt x="45" y="77"/>
                  </a:cubicBezTo>
                  <a:cubicBezTo>
                    <a:pt x="43" y="72"/>
                    <a:pt x="43" y="72"/>
                    <a:pt x="43" y="72"/>
                  </a:cubicBezTo>
                  <a:cubicBezTo>
                    <a:pt x="39" y="62"/>
                    <a:pt x="39" y="62"/>
                    <a:pt x="39" y="62"/>
                  </a:cubicBezTo>
                  <a:cubicBezTo>
                    <a:pt x="32" y="62"/>
                    <a:pt x="32" y="62"/>
                    <a:pt x="32" y="62"/>
                  </a:cubicBezTo>
                  <a:cubicBezTo>
                    <a:pt x="32" y="62"/>
                    <a:pt x="32" y="62"/>
                    <a:pt x="32" y="62"/>
                  </a:cubicBezTo>
                  <a:cubicBezTo>
                    <a:pt x="29" y="62"/>
                    <a:pt x="25" y="64"/>
                    <a:pt x="23" y="69"/>
                  </a:cubicBezTo>
                  <a:cubicBezTo>
                    <a:pt x="22" y="71"/>
                    <a:pt x="22" y="76"/>
                    <a:pt x="22" y="83"/>
                  </a:cubicBezTo>
                  <a:cubicBezTo>
                    <a:pt x="15" y="76"/>
                    <a:pt x="12" y="68"/>
                    <a:pt x="12" y="58"/>
                  </a:cubicBezTo>
                  <a:cubicBezTo>
                    <a:pt x="12" y="38"/>
                    <a:pt x="28" y="22"/>
                    <a:pt x="48" y="22"/>
                  </a:cubicBezTo>
                  <a:cubicBezTo>
                    <a:pt x="48" y="27"/>
                    <a:pt x="48" y="27"/>
                    <a:pt x="48" y="27"/>
                  </a:cubicBezTo>
                  <a:cubicBezTo>
                    <a:pt x="48" y="30"/>
                    <a:pt x="50" y="31"/>
                    <a:pt x="52" y="30"/>
                  </a:cubicBezTo>
                  <a:cubicBezTo>
                    <a:pt x="58" y="26"/>
                    <a:pt x="58" y="26"/>
                    <a:pt x="58" y="26"/>
                  </a:cubicBezTo>
                  <a:cubicBezTo>
                    <a:pt x="60" y="25"/>
                    <a:pt x="64" y="23"/>
                    <a:pt x="66" y="22"/>
                  </a:cubicBezTo>
                  <a:cubicBezTo>
                    <a:pt x="72" y="18"/>
                    <a:pt x="72" y="18"/>
                    <a:pt x="72" y="18"/>
                  </a:cubicBezTo>
                  <a:cubicBezTo>
                    <a:pt x="74" y="17"/>
                    <a:pt x="74" y="15"/>
                    <a:pt x="72" y="13"/>
                  </a:cubicBezTo>
                  <a:cubicBezTo>
                    <a:pt x="66" y="10"/>
                    <a:pt x="66" y="10"/>
                    <a:pt x="66" y="10"/>
                  </a:cubicBezTo>
                  <a:cubicBezTo>
                    <a:pt x="64" y="8"/>
                    <a:pt x="60" y="6"/>
                    <a:pt x="58" y="5"/>
                  </a:cubicBezTo>
                  <a:cubicBezTo>
                    <a:pt x="52" y="2"/>
                    <a:pt x="52" y="2"/>
                    <a:pt x="52" y="2"/>
                  </a:cubicBezTo>
                  <a:cubicBezTo>
                    <a:pt x="50" y="0"/>
                    <a:pt x="48" y="1"/>
                    <a:pt x="48" y="4"/>
                  </a:cubicBezTo>
                  <a:cubicBezTo>
                    <a:pt x="48" y="10"/>
                    <a:pt x="48" y="10"/>
                    <a:pt x="48" y="10"/>
                  </a:cubicBezTo>
                  <a:cubicBezTo>
                    <a:pt x="21" y="10"/>
                    <a:pt x="0" y="32"/>
                    <a:pt x="0" y="58"/>
                  </a:cubicBezTo>
                  <a:cubicBezTo>
                    <a:pt x="0" y="84"/>
                    <a:pt x="21" y="106"/>
                    <a:pt x="48" y="106"/>
                  </a:cubicBezTo>
                  <a:cubicBezTo>
                    <a:pt x="74" y="106"/>
                    <a:pt x="95" y="84"/>
                    <a:pt x="95" y="58"/>
                  </a:cubicBezTo>
                  <a:cubicBezTo>
                    <a:pt x="84" y="58"/>
                    <a:pt x="84" y="58"/>
                    <a:pt x="84" y="58"/>
                  </a:cubicBezTo>
                  <a:close/>
                  <a:moveTo>
                    <a:pt x="48" y="38"/>
                  </a:moveTo>
                  <a:cubicBezTo>
                    <a:pt x="54" y="38"/>
                    <a:pt x="59" y="42"/>
                    <a:pt x="59" y="48"/>
                  </a:cubicBezTo>
                  <a:cubicBezTo>
                    <a:pt x="59" y="54"/>
                    <a:pt x="54" y="59"/>
                    <a:pt x="48" y="59"/>
                  </a:cubicBezTo>
                  <a:cubicBezTo>
                    <a:pt x="42" y="59"/>
                    <a:pt x="37" y="54"/>
                    <a:pt x="37" y="48"/>
                  </a:cubicBezTo>
                  <a:cubicBezTo>
                    <a:pt x="37" y="42"/>
                    <a:pt x="42" y="38"/>
                    <a:pt x="48" y="38"/>
                  </a:cubicBezTo>
                  <a:close/>
                  <a:moveTo>
                    <a:pt x="62" y="76"/>
                  </a:moveTo>
                  <a:cubicBezTo>
                    <a:pt x="62" y="76"/>
                    <a:pt x="62" y="76"/>
                    <a:pt x="62" y="76"/>
                  </a:cubicBezTo>
                  <a:cubicBezTo>
                    <a:pt x="63" y="75"/>
                    <a:pt x="64" y="76"/>
                    <a:pt x="64" y="76"/>
                  </a:cubicBezTo>
                  <a:cubicBezTo>
                    <a:pt x="64" y="90"/>
                    <a:pt x="64" y="90"/>
                    <a:pt x="64" y="90"/>
                  </a:cubicBezTo>
                  <a:cubicBezTo>
                    <a:pt x="63" y="91"/>
                    <a:pt x="63" y="91"/>
                    <a:pt x="62" y="91"/>
                  </a:cubicBezTo>
                  <a:cubicBezTo>
                    <a:pt x="62" y="76"/>
                    <a:pt x="62" y="76"/>
                    <a:pt x="62" y="76"/>
                  </a:cubicBezTo>
                  <a:cubicBezTo>
                    <a:pt x="62" y="76"/>
                    <a:pt x="62" y="76"/>
                    <a:pt x="62" y="76"/>
                  </a:cubicBezTo>
                  <a:close/>
                  <a:moveTo>
                    <a:pt x="32" y="76"/>
                  </a:moveTo>
                  <a:cubicBezTo>
                    <a:pt x="32" y="76"/>
                    <a:pt x="32" y="76"/>
                    <a:pt x="32" y="76"/>
                  </a:cubicBezTo>
                  <a:cubicBezTo>
                    <a:pt x="32" y="90"/>
                    <a:pt x="32" y="90"/>
                    <a:pt x="32" y="90"/>
                  </a:cubicBezTo>
                  <a:cubicBezTo>
                    <a:pt x="31" y="90"/>
                    <a:pt x="31" y="90"/>
                    <a:pt x="30" y="90"/>
                  </a:cubicBezTo>
                  <a:cubicBezTo>
                    <a:pt x="31" y="76"/>
                    <a:pt x="31" y="76"/>
                    <a:pt x="31" y="76"/>
                  </a:cubicBezTo>
                  <a:cubicBezTo>
                    <a:pt x="31" y="76"/>
                    <a:pt x="31" y="76"/>
                    <a:pt x="32" y="76"/>
                  </a:cubicBezTo>
                  <a:close/>
                </a:path>
              </a:pathLst>
            </a:custGeom>
            <a:solidFill>
              <a:srgbClr val="161D25"/>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TextBox 27"/>
          <p:cNvSpPr txBox="1"/>
          <p:nvPr/>
        </p:nvSpPr>
        <p:spPr>
          <a:xfrm>
            <a:off x="4616905" y="4615919"/>
            <a:ext cx="1770179" cy="748370"/>
          </a:xfrm>
          <a:prstGeom prst="rect">
            <a:avLst/>
          </a:prstGeom>
          <a:noFill/>
        </p:spPr>
        <p:txBody>
          <a:bodyPr wrap="square" lIns="70574" tIns="35286" rIns="70574" bIns="35286" rtlCol="0">
            <a:spAutoFit/>
          </a:bodyPr>
          <a:lstStyle/>
          <a:p>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
        <p:nvSpPr>
          <p:cNvPr id="29" name="TextBox 28"/>
          <p:cNvSpPr txBox="1"/>
          <p:nvPr/>
        </p:nvSpPr>
        <p:spPr>
          <a:xfrm>
            <a:off x="6674024" y="4615919"/>
            <a:ext cx="1770179" cy="748370"/>
          </a:xfrm>
          <a:prstGeom prst="rect">
            <a:avLst/>
          </a:prstGeom>
          <a:noFill/>
        </p:spPr>
        <p:txBody>
          <a:bodyPr wrap="square" lIns="70574" tIns="35286" rIns="70574" bIns="35286" rtlCol="0">
            <a:spAutoFit/>
          </a:bodyPr>
          <a:lstStyle/>
          <a:p>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
        <p:nvSpPr>
          <p:cNvPr id="30" name="TextBox 29"/>
          <p:cNvSpPr txBox="1"/>
          <p:nvPr/>
        </p:nvSpPr>
        <p:spPr>
          <a:xfrm>
            <a:off x="8731143" y="4615919"/>
            <a:ext cx="1770179" cy="748370"/>
          </a:xfrm>
          <a:prstGeom prst="rect">
            <a:avLst/>
          </a:prstGeom>
          <a:noFill/>
        </p:spPr>
        <p:txBody>
          <a:bodyPr wrap="square" lIns="70574" tIns="35286" rIns="70574" bIns="35286" rtlCol="0">
            <a:spAutoFit/>
          </a:bodyPr>
          <a:lstStyle/>
          <a:p>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Tree>
    <p:extLst>
      <p:ext uri="{BB962C8B-B14F-4D97-AF65-F5344CB8AC3E}">
        <p14:creationId xmlns:p14="http://schemas.microsoft.com/office/powerpoint/2010/main" val="13794354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par>
                          <p:cTn id="29" fill="hold">
                            <p:stCondLst>
                              <p:cond delay="2500"/>
                            </p:stCondLst>
                            <p:childTnLst>
                              <p:par>
                                <p:cTn id="30" presetID="16" presetClass="entr" presetSubtype="21"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par>
                          <p:cTn id="33" fill="hold">
                            <p:stCondLst>
                              <p:cond delay="3000"/>
                            </p:stCondLst>
                            <p:childTnLst>
                              <p:par>
                                <p:cTn id="34" presetID="45"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anim calcmode="lin" valueType="num">
                                      <p:cBhvr>
                                        <p:cTn id="37" dur="500" fill="hold"/>
                                        <p:tgtEl>
                                          <p:spTgt spid="20"/>
                                        </p:tgtEl>
                                        <p:attrNameLst>
                                          <p:attrName>ppt_w</p:attrName>
                                        </p:attrNameLst>
                                      </p:cBhvr>
                                      <p:tavLst>
                                        <p:tav tm="0" fmla="#ppt_w*sin(2.5*pi*$)">
                                          <p:val>
                                            <p:fltVal val="0"/>
                                          </p:val>
                                        </p:tav>
                                        <p:tav tm="100000">
                                          <p:val>
                                            <p:fltVal val="1"/>
                                          </p:val>
                                        </p:tav>
                                      </p:tavLst>
                                    </p:anim>
                                    <p:anim calcmode="lin" valueType="num">
                                      <p:cBhvr>
                                        <p:cTn id="38" dur="500" fill="hold"/>
                                        <p:tgtEl>
                                          <p:spTgt spid="20"/>
                                        </p:tgtEl>
                                        <p:attrNameLst>
                                          <p:attrName>ppt_h</p:attrName>
                                        </p:attrNameLst>
                                      </p:cBhvr>
                                      <p:tavLst>
                                        <p:tav tm="0">
                                          <p:val>
                                            <p:strVal val="#ppt_h"/>
                                          </p:val>
                                        </p:tav>
                                        <p:tav tm="100000">
                                          <p:val>
                                            <p:strVal val="#ppt_h"/>
                                          </p:val>
                                        </p:tav>
                                      </p:tavLst>
                                    </p:anim>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4000"/>
                            </p:stCondLst>
                            <p:childTnLst>
                              <p:par>
                                <p:cTn id="44" presetID="16" presetClass="entr" presetSubtype="21"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arn(inVertical)">
                                      <p:cBhvr>
                                        <p:cTn id="46" dur="500"/>
                                        <p:tgtEl>
                                          <p:spTgt spid="10"/>
                                        </p:tgtEl>
                                      </p:cBhvr>
                                    </p:animEffect>
                                  </p:childTnLst>
                                </p:cTn>
                              </p:par>
                            </p:childTnLst>
                          </p:cTn>
                        </p:par>
                        <p:par>
                          <p:cTn id="47" fill="hold">
                            <p:stCondLst>
                              <p:cond delay="4500"/>
                            </p:stCondLst>
                            <p:childTnLst>
                              <p:par>
                                <p:cTn id="48" presetID="45" presetClass="entr" presetSubtype="0"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anim calcmode="lin" valueType="num">
                                      <p:cBhvr>
                                        <p:cTn id="51" dur="500" fill="hold"/>
                                        <p:tgtEl>
                                          <p:spTgt spid="16"/>
                                        </p:tgtEl>
                                        <p:attrNameLst>
                                          <p:attrName>ppt_w</p:attrName>
                                        </p:attrNameLst>
                                      </p:cBhvr>
                                      <p:tavLst>
                                        <p:tav tm="0" fmla="#ppt_w*sin(2.5*pi*$)">
                                          <p:val>
                                            <p:fltVal val="0"/>
                                          </p:val>
                                        </p:tav>
                                        <p:tav tm="100000">
                                          <p:val>
                                            <p:fltVal val="1"/>
                                          </p:val>
                                        </p:tav>
                                      </p:tavLst>
                                    </p:anim>
                                    <p:anim calcmode="lin" valueType="num">
                                      <p:cBhvr>
                                        <p:cTn id="52" dur="500" fill="hold"/>
                                        <p:tgtEl>
                                          <p:spTgt spid="16"/>
                                        </p:tgtEl>
                                        <p:attrNameLst>
                                          <p:attrName>ppt_h</p:attrName>
                                        </p:attrNameLst>
                                      </p:cBhvr>
                                      <p:tavLst>
                                        <p:tav tm="0">
                                          <p:val>
                                            <p:strVal val="#ppt_h"/>
                                          </p:val>
                                        </p:tav>
                                        <p:tav tm="100000">
                                          <p:val>
                                            <p:strVal val="#ppt_h"/>
                                          </p:val>
                                        </p:tav>
                                      </p:tavLst>
                                    </p:anim>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par>
                          <p:cTn id="57" fill="hold">
                            <p:stCondLst>
                              <p:cond delay="5500"/>
                            </p:stCondLst>
                            <p:childTnLst>
                              <p:par>
                                <p:cTn id="58" presetID="16" presetClass="entr" presetSubtype="21"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barn(inVertical)">
                                      <p:cBhvr>
                                        <p:cTn id="60" dur="500"/>
                                        <p:tgtEl>
                                          <p:spTgt spid="12"/>
                                        </p:tgtEl>
                                      </p:cBhvr>
                                    </p:animEffect>
                                  </p:childTnLst>
                                </p:cTn>
                              </p:par>
                            </p:childTnLst>
                          </p:cTn>
                        </p:par>
                        <p:par>
                          <p:cTn id="61" fill="hold">
                            <p:stCondLst>
                              <p:cond delay="6000"/>
                            </p:stCondLst>
                            <p:childTnLst>
                              <p:par>
                                <p:cTn id="62" presetID="45" presetClass="entr" presetSubtype="0" fill="hold"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anim calcmode="lin" valueType="num">
                                      <p:cBhvr>
                                        <p:cTn id="65" dur="500" fill="hold"/>
                                        <p:tgtEl>
                                          <p:spTgt spid="24"/>
                                        </p:tgtEl>
                                        <p:attrNameLst>
                                          <p:attrName>ppt_w</p:attrName>
                                        </p:attrNameLst>
                                      </p:cBhvr>
                                      <p:tavLst>
                                        <p:tav tm="0" fmla="#ppt_w*sin(2.5*pi*$)">
                                          <p:val>
                                            <p:fltVal val="0"/>
                                          </p:val>
                                        </p:tav>
                                        <p:tav tm="100000">
                                          <p:val>
                                            <p:fltVal val="1"/>
                                          </p:val>
                                        </p:tav>
                                      </p:tavLst>
                                    </p:anim>
                                    <p:anim calcmode="lin" valueType="num">
                                      <p:cBhvr>
                                        <p:cTn id="66" dur="500" fill="hold"/>
                                        <p:tgtEl>
                                          <p:spTgt spid="24"/>
                                        </p:tgtEl>
                                        <p:attrNameLst>
                                          <p:attrName>ppt_h</p:attrName>
                                        </p:attrNameLst>
                                      </p:cBhvr>
                                      <p:tavLst>
                                        <p:tav tm="0">
                                          <p:val>
                                            <p:strVal val="#ppt_h"/>
                                          </p:val>
                                        </p:tav>
                                        <p:tav tm="100000">
                                          <p:val>
                                            <p:strVal val="#ppt_h"/>
                                          </p:val>
                                        </p:tav>
                                      </p:tavLst>
                                    </p:anim>
                                  </p:childTnLst>
                                </p:cTn>
                              </p:par>
                            </p:childTnLst>
                          </p:cTn>
                        </p:par>
                        <p:par>
                          <p:cTn id="67" fill="hold">
                            <p:stCondLst>
                              <p:cond delay="6500"/>
                            </p:stCondLst>
                            <p:childTnLst>
                              <p:par>
                                <p:cTn id="68" presetID="22" presetClass="entr" presetSubtype="8"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childTnLst>
                          </p:cTn>
                        </p:par>
                        <p:par>
                          <p:cTn id="71" fill="hold">
                            <p:stCondLst>
                              <p:cond delay="7000"/>
                            </p:stCondLst>
                            <p:childTnLst>
                              <p:par>
                                <p:cTn id="72" presetID="22" presetClass="entr" presetSubtype="1" fill="hold"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up)">
                                      <p:cBhvr>
                                        <p:cTn id="74" dur="500"/>
                                        <p:tgtEl>
                                          <p:spTgt spid="14"/>
                                        </p:tgtEl>
                                      </p:cBhvr>
                                    </p:animEffect>
                                  </p:childTnLst>
                                </p:cTn>
                              </p:par>
                            </p:childTnLst>
                          </p:cTn>
                        </p:par>
                        <p:par>
                          <p:cTn id="75" fill="hold">
                            <p:stCondLst>
                              <p:cond delay="7500"/>
                            </p:stCondLst>
                            <p:childTnLst>
                              <p:par>
                                <p:cTn id="76" presetID="22" presetClass="entr" presetSubtype="2" fill="hold" nodeType="after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right)">
                                      <p:cBhvr>
                                        <p:cTn id="78" dur="500"/>
                                        <p:tgtEl>
                                          <p:spTgt spid="15"/>
                                        </p:tgtEl>
                                      </p:cBhvr>
                                    </p:animEffect>
                                  </p:childTnLst>
                                </p:cTn>
                              </p:par>
                            </p:childTnLst>
                          </p:cTn>
                        </p:par>
                        <p:par>
                          <p:cTn id="79" fill="hold">
                            <p:stCondLst>
                              <p:cond delay="8000"/>
                            </p:stCondLst>
                            <p:childTnLst>
                              <p:par>
                                <p:cTn id="80" presetID="42"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anim calcmode="lin" valueType="num">
                                      <p:cBhvr>
                                        <p:cTn id="83" dur="500" fill="hold"/>
                                        <p:tgtEl>
                                          <p:spTgt spid="28"/>
                                        </p:tgtEl>
                                        <p:attrNameLst>
                                          <p:attrName>ppt_x</p:attrName>
                                        </p:attrNameLst>
                                      </p:cBhvr>
                                      <p:tavLst>
                                        <p:tav tm="0">
                                          <p:val>
                                            <p:strVal val="#ppt_x"/>
                                          </p:val>
                                        </p:tav>
                                        <p:tav tm="100000">
                                          <p:val>
                                            <p:strVal val="#ppt_x"/>
                                          </p:val>
                                        </p:tav>
                                      </p:tavLst>
                                    </p:anim>
                                    <p:anim calcmode="lin" valueType="num">
                                      <p:cBhvr>
                                        <p:cTn id="84" dur="500" fill="hold"/>
                                        <p:tgtEl>
                                          <p:spTgt spid="2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anim calcmode="lin" valueType="num">
                                      <p:cBhvr>
                                        <p:cTn id="88" dur="500" fill="hold"/>
                                        <p:tgtEl>
                                          <p:spTgt spid="29"/>
                                        </p:tgtEl>
                                        <p:attrNameLst>
                                          <p:attrName>ppt_x</p:attrName>
                                        </p:attrNameLst>
                                      </p:cBhvr>
                                      <p:tavLst>
                                        <p:tav tm="0">
                                          <p:val>
                                            <p:strVal val="#ppt_x"/>
                                          </p:val>
                                        </p:tav>
                                        <p:tav tm="100000">
                                          <p:val>
                                            <p:strVal val="#ppt_x"/>
                                          </p:val>
                                        </p:tav>
                                      </p:tavLst>
                                    </p:anim>
                                    <p:anim calcmode="lin" valueType="num">
                                      <p:cBhvr>
                                        <p:cTn id="89" dur="500" fill="hold"/>
                                        <p:tgtEl>
                                          <p:spTgt spid="2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40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anim calcmode="lin" valueType="num">
                                      <p:cBhvr>
                                        <p:cTn id="93" dur="500" fill="hold"/>
                                        <p:tgtEl>
                                          <p:spTgt spid="30"/>
                                        </p:tgtEl>
                                        <p:attrNameLst>
                                          <p:attrName>ppt_x</p:attrName>
                                        </p:attrNameLst>
                                      </p:cBhvr>
                                      <p:tavLst>
                                        <p:tav tm="0">
                                          <p:val>
                                            <p:strVal val="#ppt_x"/>
                                          </p:val>
                                        </p:tav>
                                        <p:tav tm="100000">
                                          <p:val>
                                            <p:strVal val="#ppt_x"/>
                                          </p:val>
                                        </p:tav>
                                      </p:tavLst>
                                    </p:anim>
                                    <p:anim calcmode="lin" valueType="num">
                                      <p:cBhvr>
                                        <p:cTn id="94"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0" grpId="0" animBg="1"/>
      <p:bldP spid="12" grpId="0" animBg="1"/>
      <p:bldP spid="28" grpId="0"/>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六边形 2"/>
          <p:cNvSpPr/>
          <p:nvPr/>
        </p:nvSpPr>
        <p:spPr>
          <a:xfrm>
            <a:off x="6260698" y="1730725"/>
            <a:ext cx="1330501" cy="1147050"/>
          </a:xfrm>
          <a:prstGeom prst="hexagon">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4" name="六边形 3"/>
          <p:cNvSpPr/>
          <p:nvPr/>
        </p:nvSpPr>
        <p:spPr>
          <a:xfrm>
            <a:off x="7387558" y="2362741"/>
            <a:ext cx="1330501" cy="1147050"/>
          </a:xfrm>
          <a:prstGeom prst="hexagon">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5" name="六边形 4"/>
          <p:cNvSpPr/>
          <p:nvPr/>
        </p:nvSpPr>
        <p:spPr>
          <a:xfrm>
            <a:off x="6260696" y="2978446"/>
            <a:ext cx="1330501" cy="1147050"/>
          </a:xfrm>
          <a:prstGeom prst="hexagon">
            <a:avLst/>
          </a:prstGeom>
          <a:blipFill dpi="0" rotWithShape="1">
            <a:blip r:embed="rId3"/>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endParaRPr lang="zh-CN" altLang="en-US"/>
          </a:p>
        </p:txBody>
      </p:sp>
      <p:sp>
        <p:nvSpPr>
          <p:cNvPr id="6" name="六边形 5"/>
          <p:cNvSpPr/>
          <p:nvPr/>
        </p:nvSpPr>
        <p:spPr>
          <a:xfrm>
            <a:off x="8514419" y="2994879"/>
            <a:ext cx="1330501" cy="1147050"/>
          </a:xfrm>
          <a:prstGeom prst="hexagon">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endParaRPr lang="zh-CN" altLang="en-US"/>
          </a:p>
        </p:txBody>
      </p:sp>
      <p:sp>
        <p:nvSpPr>
          <p:cNvPr id="7" name="六边形 6"/>
          <p:cNvSpPr/>
          <p:nvPr/>
        </p:nvSpPr>
        <p:spPr>
          <a:xfrm>
            <a:off x="7391180" y="3602293"/>
            <a:ext cx="1330501" cy="1147050"/>
          </a:xfrm>
          <a:prstGeom prst="hexagon">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8" name="六边形 7"/>
          <p:cNvSpPr/>
          <p:nvPr/>
        </p:nvSpPr>
        <p:spPr>
          <a:xfrm>
            <a:off x="9641280" y="2365499"/>
            <a:ext cx="1330501" cy="1147050"/>
          </a:xfrm>
          <a:prstGeom prst="hexagon">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9" name="六边形 8"/>
          <p:cNvSpPr/>
          <p:nvPr/>
        </p:nvSpPr>
        <p:spPr>
          <a:xfrm>
            <a:off x="5133836" y="2365499"/>
            <a:ext cx="1330501" cy="1147050"/>
          </a:xfrm>
          <a:prstGeom prst="hexagon">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endParaRPr lang="zh-CN" altLang="en-US"/>
          </a:p>
        </p:txBody>
      </p:sp>
      <p:sp>
        <p:nvSpPr>
          <p:cNvPr id="10" name="六边形 9"/>
          <p:cNvSpPr/>
          <p:nvPr/>
        </p:nvSpPr>
        <p:spPr>
          <a:xfrm>
            <a:off x="6260698" y="4226166"/>
            <a:ext cx="1330501" cy="1147050"/>
          </a:xfrm>
          <a:prstGeom prst="hexagon">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endParaRPr lang="zh-CN" altLang="en-US"/>
          </a:p>
        </p:txBody>
      </p:sp>
      <p:sp>
        <p:nvSpPr>
          <p:cNvPr id="11" name="六边形 10"/>
          <p:cNvSpPr/>
          <p:nvPr/>
        </p:nvSpPr>
        <p:spPr>
          <a:xfrm>
            <a:off x="8514420" y="4226166"/>
            <a:ext cx="1330501" cy="1147050"/>
          </a:xfrm>
          <a:prstGeom prst="hexagon">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12" name="六边形 11"/>
          <p:cNvSpPr/>
          <p:nvPr/>
        </p:nvSpPr>
        <p:spPr>
          <a:xfrm>
            <a:off x="9641280" y="3592703"/>
            <a:ext cx="1330501" cy="1147050"/>
          </a:xfrm>
          <a:prstGeom prst="hexagon">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13" name="六边形 12"/>
          <p:cNvSpPr/>
          <p:nvPr/>
        </p:nvSpPr>
        <p:spPr>
          <a:xfrm>
            <a:off x="5133836" y="3592703"/>
            <a:ext cx="1330501" cy="1147050"/>
          </a:xfrm>
          <a:prstGeom prst="hexagon">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14" name="六边形 13"/>
          <p:cNvSpPr/>
          <p:nvPr/>
        </p:nvSpPr>
        <p:spPr>
          <a:xfrm>
            <a:off x="4006974" y="2994879"/>
            <a:ext cx="1330501" cy="1147050"/>
          </a:xfrm>
          <a:prstGeom prst="hexagon">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15" name="TextBox 14"/>
          <p:cNvSpPr txBox="1"/>
          <p:nvPr/>
        </p:nvSpPr>
        <p:spPr>
          <a:xfrm flipH="1">
            <a:off x="3653136" y="5407137"/>
            <a:ext cx="1433957" cy="268230"/>
          </a:xfrm>
          <a:prstGeom prst="rect">
            <a:avLst/>
          </a:prstGeom>
          <a:noFill/>
        </p:spPr>
        <p:txBody>
          <a:bodyPr wrap="square" lIns="70564" tIns="35282" rIns="70564" bIns="35282"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defRPr/>
            </a:pPr>
            <a:r>
              <a:rPr lang="zh-CN" altLang="en-US" sz="1600" b="0">
                <a:solidFill>
                  <a:schemeClr val="tx1">
                    <a:lumMod val="75000"/>
                    <a:lumOff val="25000"/>
                  </a:schemeClr>
                </a:solidFill>
                <a:latin typeface="Arial Rounded MT Bold" pitchFamily="34" charset="0"/>
                <a:cs typeface="Times New Roman" pitchFamily="18" charset="0"/>
              </a:rPr>
              <a:t>添加标题</a:t>
            </a:r>
            <a:endParaRPr lang="zh-CN" altLang="en-US" sz="1600" b="0" dirty="0">
              <a:solidFill>
                <a:schemeClr val="tx1">
                  <a:lumMod val="75000"/>
                  <a:lumOff val="25000"/>
                </a:schemeClr>
              </a:solidFill>
              <a:latin typeface="Arial Rounded MT Bold" pitchFamily="34" charset="0"/>
              <a:cs typeface="Times New Roman" pitchFamily="18" charset="0"/>
            </a:endParaRPr>
          </a:p>
        </p:txBody>
      </p:sp>
      <p:sp>
        <p:nvSpPr>
          <p:cNvPr id="16" name="TextBox 15"/>
          <p:cNvSpPr txBox="1"/>
          <p:nvPr/>
        </p:nvSpPr>
        <p:spPr>
          <a:xfrm>
            <a:off x="3653137" y="5653930"/>
            <a:ext cx="3433001" cy="511374"/>
          </a:xfrm>
          <a:prstGeom prst="rect">
            <a:avLst/>
          </a:prstGeom>
          <a:noFill/>
        </p:spPr>
        <p:txBody>
          <a:bodyPr wrap="square" lIns="70564" tIns="35282" rIns="70564" bIns="35282"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100">
                <a:solidFill>
                  <a:schemeClr val="tx1">
                    <a:lumMod val="75000"/>
                    <a:lumOff val="25000"/>
                  </a:schemeClr>
                </a:solidFill>
                <a:latin typeface="微软雅黑" pitchFamily="34" charset="-122"/>
                <a:ea typeface="微软雅黑" pitchFamily="34" charset="-122"/>
              </a:rPr>
              <a:t>保留文字</a:t>
            </a:r>
          </a:p>
        </p:txBody>
      </p:sp>
    </p:spTree>
    <p:extLst>
      <p:ext uri="{BB962C8B-B14F-4D97-AF65-F5344CB8AC3E}">
        <p14:creationId xmlns:p14="http://schemas.microsoft.com/office/powerpoint/2010/main" val="13794354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3" presetClass="entr" presetSubtype="52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anim calcmode="lin" valueType="num">
                                      <p:cBhvr>
                                        <p:cTn id="13" dur="300" fill="hold"/>
                                        <p:tgtEl>
                                          <p:spTgt spid="14"/>
                                        </p:tgtEl>
                                        <p:attrNameLst>
                                          <p:attrName>ppt_x</p:attrName>
                                        </p:attrNameLst>
                                      </p:cBhvr>
                                      <p:tavLst>
                                        <p:tav tm="0">
                                          <p:val>
                                            <p:fltVal val="0.5"/>
                                          </p:val>
                                        </p:tav>
                                        <p:tav tm="100000">
                                          <p:val>
                                            <p:strVal val="#ppt_x"/>
                                          </p:val>
                                        </p:tav>
                                      </p:tavLst>
                                    </p:anim>
                                    <p:anim calcmode="lin" valueType="num">
                                      <p:cBhvr>
                                        <p:cTn id="14" dur="300" fill="hold"/>
                                        <p:tgtEl>
                                          <p:spTgt spid="14"/>
                                        </p:tgtEl>
                                        <p:attrNameLst>
                                          <p:attrName>ppt_y</p:attrName>
                                        </p:attrNameLst>
                                      </p:cBhvr>
                                      <p:tavLst>
                                        <p:tav tm="0">
                                          <p:val>
                                            <p:fltVal val="0.5"/>
                                          </p:val>
                                        </p:tav>
                                        <p:tav tm="100000">
                                          <p:val>
                                            <p:strVal val="#ppt_y"/>
                                          </p:val>
                                        </p:tav>
                                      </p:tavLst>
                                    </p:anim>
                                  </p:childTnLst>
                                </p:cTn>
                              </p:par>
                              <p:par>
                                <p:cTn id="15" presetID="26" presetClass="emph" presetSubtype="0" fill="hold" grpId="1" nodeType="withEffect">
                                  <p:stCondLst>
                                    <p:cond delay="300"/>
                                  </p:stCondLst>
                                  <p:childTnLst>
                                    <p:animEffect transition="out" filter="fade">
                                      <p:cBhvr>
                                        <p:cTn id="16" dur="300" tmFilter="0, 0; .2, .5; .8, .5; 1, 0"/>
                                        <p:tgtEl>
                                          <p:spTgt spid="14"/>
                                        </p:tgtEl>
                                      </p:cBhvr>
                                    </p:animEffect>
                                    <p:animScale>
                                      <p:cBhvr>
                                        <p:cTn id="17" dur="150" autoRev="1" fill="hold"/>
                                        <p:tgtEl>
                                          <p:spTgt spid="14"/>
                                        </p:tgtEl>
                                      </p:cBhvr>
                                      <p:by x="105000" y="105000"/>
                                    </p:animScale>
                                  </p:childTnLst>
                                </p:cTn>
                              </p:par>
                              <p:par>
                                <p:cTn id="18" presetID="23" presetClass="entr" presetSubtype="528" fill="hold" grpId="0" nodeType="withEffect">
                                  <p:stCondLst>
                                    <p:cond delay="100"/>
                                  </p:stCondLst>
                                  <p:childTnLst>
                                    <p:set>
                                      <p:cBhvr>
                                        <p:cTn id="19" dur="1" fill="hold">
                                          <p:stCondLst>
                                            <p:cond delay="0"/>
                                          </p:stCondLst>
                                        </p:cTn>
                                        <p:tgtEl>
                                          <p:spTgt spid="9"/>
                                        </p:tgtEl>
                                        <p:attrNameLst>
                                          <p:attrName>style.visibility</p:attrName>
                                        </p:attrNameLst>
                                      </p:cBhvr>
                                      <p:to>
                                        <p:strVal val="visible"/>
                                      </p:to>
                                    </p:set>
                                    <p:anim calcmode="lin" valueType="num">
                                      <p:cBhvr>
                                        <p:cTn id="20" dur="300" fill="hold"/>
                                        <p:tgtEl>
                                          <p:spTgt spid="9"/>
                                        </p:tgtEl>
                                        <p:attrNameLst>
                                          <p:attrName>ppt_w</p:attrName>
                                        </p:attrNameLst>
                                      </p:cBhvr>
                                      <p:tavLst>
                                        <p:tav tm="0">
                                          <p:val>
                                            <p:fltVal val="0"/>
                                          </p:val>
                                        </p:tav>
                                        <p:tav tm="100000">
                                          <p:val>
                                            <p:strVal val="#ppt_w"/>
                                          </p:val>
                                        </p:tav>
                                      </p:tavLst>
                                    </p:anim>
                                    <p:anim calcmode="lin" valueType="num">
                                      <p:cBhvr>
                                        <p:cTn id="21" dur="300" fill="hold"/>
                                        <p:tgtEl>
                                          <p:spTgt spid="9"/>
                                        </p:tgtEl>
                                        <p:attrNameLst>
                                          <p:attrName>ppt_h</p:attrName>
                                        </p:attrNameLst>
                                      </p:cBhvr>
                                      <p:tavLst>
                                        <p:tav tm="0">
                                          <p:val>
                                            <p:fltVal val="0"/>
                                          </p:val>
                                        </p:tav>
                                        <p:tav tm="100000">
                                          <p:val>
                                            <p:strVal val="#ppt_h"/>
                                          </p:val>
                                        </p:tav>
                                      </p:tavLst>
                                    </p:anim>
                                    <p:anim calcmode="lin" valueType="num">
                                      <p:cBhvr>
                                        <p:cTn id="22" dur="300" fill="hold"/>
                                        <p:tgtEl>
                                          <p:spTgt spid="9"/>
                                        </p:tgtEl>
                                        <p:attrNameLst>
                                          <p:attrName>ppt_x</p:attrName>
                                        </p:attrNameLst>
                                      </p:cBhvr>
                                      <p:tavLst>
                                        <p:tav tm="0">
                                          <p:val>
                                            <p:fltVal val="0.5"/>
                                          </p:val>
                                        </p:tav>
                                        <p:tav tm="100000">
                                          <p:val>
                                            <p:strVal val="#ppt_x"/>
                                          </p:val>
                                        </p:tav>
                                      </p:tavLst>
                                    </p:anim>
                                    <p:anim calcmode="lin" valueType="num">
                                      <p:cBhvr>
                                        <p:cTn id="23" dur="300" fill="hold"/>
                                        <p:tgtEl>
                                          <p:spTgt spid="9"/>
                                        </p:tgtEl>
                                        <p:attrNameLst>
                                          <p:attrName>ppt_y</p:attrName>
                                        </p:attrNameLst>
                                      </p:cBhvr>
                                      <p:tavLst>
                                        <p:tav tm="0">
                                          <p:val>
                                            <p:fltVal val="0.5"/>
                                          </p:val>
                                        </p:tav>
                                        <p:tav tm="100000">
                                          <p:val>
                                            <p:strVal val="#ppt_y"/>
                                          </p:val>
                                        </p:tav>
                                      </p:tavLst>
                                    </p:anim>
                                  </p:childTnLst>
                                </p:cTn>
                              </p:par>
                              <p:par>
                                <p:cTn id="24" presetID="26" presetClass="emph" presetSubtype="0" fill="hold" grpId="1" nodeType="withEffect">
                                  <p:stCondLst>
                                    <p:cond delay="400"/>
                                  </p:stCondLst>
                                  <p:childTnLst>
                                    <p:animEffect transition="out" filter="fade">
                                      <p:cBhvr>
                                        <p:cTn id="25" dur="300" tmFilter="0, 0; .2, .5; .8, .5; 1, 0"/>
                                        <p:tgtEl>
                                          <p:spTgt spid="9"/>
                                        </p:tgtEl>
                                      </p:cBhvr>
                                    </p:animEffect>
                                    <p:animScale>
                                      <p:cBhvr>
                                        <p:cTn id="26" dur="150" autoRev="1" fill="hold"/>
                                        <p:tgtEl>
                                          <p:spTgt spid="9"/>
                                        </p:tgtEl>
                                      </p:cBhvr>
                                      <p:by x="105000" y="105000"/>
                                    </p:animScale>
                                  </p:childTnLst>
                                </p:cTn>
                              </p:par>
                              <p:par>
                                <p:cTn id="27" presetID="23" presetClass="entr" presetSubtype="528" fill="hold" grpId="0" nodeType="withEffect">
                                  <p:stCondLst>
                                    <p:cond delay="200"/>
                                  </p:stCondLst>
                                  <p:childTnLst>
                                    <p:set>
                                      <p:cBhvr>
                                        <p:cTn id="28" dur="1" fill="hold">
                                          <p:stCondLst>
                                            <p:cond delay="0"/>
                                          </p:stCondLst>
                                        </p:cTn>
                                        <p:tgtEl>
                                          <p:spTgt spid="3"/>
                                        </p:tgtEl>
                                        <p:attrNameLst>
                                          <p:attrName>style.visibility</p:attrName>
                                        </p:attrNameLst>
                                      </p:cBhvr>
                                      <p:to>
                                        <p:strVal val="visible"/>
                                      </p:to>
                                    </p:set>
                                    <p:anim calcmode="lin" valueType="num">
                                      <p:cBhvr>
                                        <p:cTn id="29" dur="300" fill="hold"/>
                                        <p:tgtEl>
                                          <p:spTgt spid="3"/>
                                        </p:tgtEl>
                                        <p:attrNameLst>
                                          <p:attrName>ppt_w</p:attrName>
                                        </p:attrNameLst>
                                      </p:cBhvr>
                                      <p:tavLst>
                                        <p:tav tm="0">
                                          <p:val>
                                            <p:fltVal val="0"/>
                                          </p:val>
                                        </p:tav>
                                        <p:tav tm="100000">
                                          <p:val>
                                            <p:strVal val="#ppt_w"/>
                                          </p:val>
                                        </p:tav>
                                      </p:tavLst>
                                    </p:anim>
                                    <p:anim calcmode="lin" valueType="num">
                                      <p:cBhvr>
                                        <p:cTn id="30" dur="300" fill="hold"/>
                                        <p:tgtEl>
                                          <p:spTgt spid="3"/>
                                        </p:tgtEl>
                                        <p:attrNameLst>
                                          <p:attrName>ppt_h</p:attrName>
                                        </p:attrNameLst>
                                      </p:cBhvr>
                                      <p:tavLst>
                                        <p:tav tm="0">
                                          <p:val>
                                            <p:fltVal val="0"/>
                                          </p:val>
                                        </p:tav>
                                        <p:tav tm="100000">
                                          <p:val>
                                            <p:strVal val="#ppt_h"/>
                                          </p:val>
                                        </p:tav>
                                      </p:tavLst>
                                    </p:anim>
                                    <p:anim calcmode="lin" valueType="num">
                                      <p:cBhvr>
                                        <p:cTn id="31" dur="300" fill="hold"/>
                                        <p:tgtEl>
                                          <p:spTgt spid="3"/>
                                        </p:tgtEl>
                                        <p:attrNameLst>
                                          <p:attrName>ppt_x</p:attrName>
                                        </p:attrNameLst>
                                      </p:cBhvr>
                                      <p:tavLst>
                                        <p:tav tm="0">
                                          <p:val>
                                            <p:fltVal val="0.5"/>
                                          </p:val>
                                        </p:tav>
                                        <p:tav tm="100000">
                                          <p:val>
                                            <p:strVal val="#ppt_x"/>
                                          </p:val>
                                        </p:tav>
                                      </p:tavLst>
                                    </p:anim>
                                    <p:anim calcmode="lin" valueType="num">
                                      <p:cBhvr>
                                        <p:cTn id="32" dur="300" fill="hold"/>
                                        <p:tgtEl>
                                          <p:spTgt spid="3"/>
                                        </p:tgtEl>
                                        <p:attrNameLst>
                                          <p:attrName>ppt_y</p:attrName>
                                        </p:attrNameLst>
                                      </p:cBhvr>
                                      <p:tavLst>
                                        <p:tav tm="0">
                                          <p:val>
                                            <p:fltVal val="0.5"/>
                                          </p:val>
                                        </p:tav>
                                        <p:tav tm="100000">
                                          <p:val>
                                            <p:strVal val="#ppt_y"/>
                                          </p:val>
                                        </p:tav>
                                      </p:tavLst>
                                    </p:anim>
                                  </p:childTnLst>
                                </p:cTn>
                              </p:par>
                              <p:par>
                                <p:cTn id="33" presetID="26" presetClass="emph" presetSubtype="0" fill="hold" grpId="1" nodeType="withEffect">
                                  <p:stCondLst>
                                    <p:cond delay="500"/>
                                  </p:stCondLst>
                                  <p:childTnLst>
                                    <p:animEffect transition="out" filter="fade">
                                      <p:cBhvr>
                                        <p:cTn id="34" dur="300" tmFilter="0, 0; .2, .5; .8, .5; 1, 0"/>
                                        <p:tgtEl>
                                          <p:spTgt spid="3"/>
                                        </p:tgtEl>
                                      </p:cBhvr>
                                    </p:animEffect>
                                    <p:animScale>
                                      <p:cBhvr>
                                        <p:cTn id="35" dur="150" autoRev="1" fill="hold"/>
                                        <p:tgtEl>
                                          <p:spTgt spid="3"/>
                                        </p:tgtEl>
                                      </p:cBhvr>
                                      <p:by x="105000" y="105000"/>
                                    </p:animScale>
                                  </p:childTnLst>
                                </p:cTn>
                              </p:par>
                              <p:par>
                                <p:cTn id="36" presetID="23" presetClass="entr" presetSubtype="528" fill="hold" grpId="0" nodeType="withEffect">
                                  <p:stCondLst>
                                    <p:cond delay="300"/>
                                  </p:stCondLst>
                                  <p:childTnLst>
                                    <p:set>
                                      <p:cBhvr>
                                        <p:cTn id="37" dur="1" fill="hold">
                                          <p:stCondLst>
                                            <p:cond delay="0"/>
                                          </p:stCondLst>
                                        </p:cTn>
                                        <p:tgtEl>
                                          <p:spTgt spid="4"/>
                                        </p:tgtEl>
                                        <p:attrNameLst>
                                          <p:attrName>style.visibility</p:attrName>
                                        </p:attrNameLst>
                                      </p:cBhvr>
                                      <p:to>
                                        <p:strVal val="visible"/>
                                      </p:to>
                                    </p:set>
                                    <p:anim calcmode="lin" valueType="num">
                                      <p:cBhvr>
                                        <p:cTn id="38" dur="300" fill="hold"/>
                                        <p:tgtEl>
                                          <p:spTgt spid="4"/>
                                        </p:tgtEl>
                                        <p:attrNameLst>
                                          <p:attrName>ppt_w</p:attrName>
                                        </p:attrNameLst>
                                      </p:cBhvr>
                                      <p:tavLst>
                                        <p:tav tm="0">
                                          <p:val>
                                            <p:fltVal val="0"/>
                                          </p:val>
                                        </p:tav>
                                        <p:tav tm="100000">
                                          <p:val>
                                            <p:strVal val="#ppt_w"/>
                                          </p:val>
                                        </p:tav>
                                      </p:tavLst>
                                    </p:anim>
                                    <p:anim calcmode="lin" valueType="num">
                                      <p:cBhvr>
                                        <p:cTn id="39" dur="300" fill="hold"/>
                                        <p:tgtEl>
                                          <p:spTgt spid="4"/>
                                        </p:tgtEl>
                                        <p:attrNameLst>
                                          <p:attrName>ppt_h</p:attrName>
                                        </p:attrNameLst>
                                      </p:cBhvr>
                                      <p:tavLst>
                                        <p:tav tm="0">
                                          <p:val>
                                            <p:fltVal val="0"/>
                                          </p:val>
                                        </p:tav>
                                        <p:tav tm="100000">
                                          <p:val>
                                            <p:strVal val="#ppt_h"/>
                                          </p:val>
                                        </p:tav>
                                      </p:tavLst>
                                    </p:anim>
                                    <p:anim calcmode="lin" valueType="num">
                                      <p:cBhvr>
                                        <p:cTn id="40" dur="300" fill="hold"/>
                                        <p:tgtEl>
                                          <p:spTgt spid="4"/>
                                        </p:tgtEl>
                                        <p:attrNameLst>
                                          <p:attrName>ppt_x</p:attrName>
                                        </p:attrNameLst>
                                      </p:cBhvr>
                                      <p:tavLst>
                                        <p:tav tm="0">
                                          <p:val>
                                            <p:fltVal val="0.5"/>
                                          </p:val>
                                        </p:tav>
                                        <p:tav tm="100000">
                                          <p:val>
                                            <p:strVal val="#ppt_x"/>
                                          </p:val>
                                        </p:tav>
                                      </p:tavLst>
                                    </p:anim>
                                    <p:anim calcmode="lin" valueType="num">
                                      <p:cBhvr>
                                        <p:cTn id="41" dur="300" fill="hold"/>
                                        <p:tgtEl>
                                          <p:spTgt spid="4"/>
                                        </p:tgtEl>
                                        <p:attrNameLst>
                                          <p:attrName>ppt_y</p:attrName>
                                        </p:attrNameLst>
                                      </p:cBhvr>
                                      <p:tavLst>
                                        <p:tav tm="0">
                                          <p:val>
                                            <p:fltVal val="0.5"/>
                                          </p:val>
                                        </p:tav>
                                        <p:tav tm="100000">
                                          <p:val>
                                            <p:strVal val="#ppt_y"/>
                                          </p:val>
                                        </p:tav>
                                      </p:tavLst>
                                    </p:anim>
                                  </p:childTnLst>
                                </p:cTn>
                              </p:par>
                              <p:par>
                                <p:cTn id="42" presetID="26" presetClass="emph" presetSubtype="0" fill="hold" grpId="1" nodeType="withEffect">
                                  <p:stCondLst>
                                    <p:cond delay="600"/>
                                  </p:stCondLst>
                                  <p:childTnLst>
                                    <p:animEffect transition="out" filter="fade">
                                      <p:cBhvr>
                                        <p:cTn id="43" dur="300" tmFilter="0, 0; .2, .5; .8, .5; 1, 0"/>
                                        <p:tgtEl>
                                          <p:spTgt spid="4"/>
                                        </p:tgtEl>
                                      </p:cBhvr>
                                    </p:animEffect>
                                    <p:animScale>
                                      <p:cBhvr>
                                        <p:cTn id="44" dur="150" autoRev="1" fill="hold"/>
                                        <p:tgtEl>
                                          <p:spTgt spid="4"/>
                                        </p:tgtEl>
                                      </p:cBhvr>
                                      <p:by x="105000" y="105000"/>
                                    </p:animScale>
                                  </p:childTnLst>
                                </p:cTn>
                              </p:par>
                              <p:par>
                                <p:cTn id="45" presetID="23" presetClass="entr" presetSubtype="528" fill="hold" grpId="0" nodeType="withEffect">
                                  <p:stCondLst>
                                    <p:cond delay="400"/>
                                  </p:stCondLst>
                                  <p:childTnLst>
                                    <p:set>
                                      <p:cBhvr>
                                        <p:cTn id="46" dur="1" fill="hold">
                                          <p:stCondLst>
                                            <p:cond delay="0"/>
                                          </p:stCondLst>
                                        </p:cTn>
                                        <p:tgtEl>
                                          <p:spTgt spid="6"/>
                                        </p:tgtEl>
                                        <p:attrNameLst>
                                          <p:attrName>style.visibility</p:attrName>
                                        </p:attrNameLst>
                                      </p:cBhvr>
                                      <p:to>
                                        <p:strVal val="visible"/>
                                      </p:to>
                                    </p:set>
                                    <p:anim calcmode="lin" valueType="num">
                                      <p:cBhvr>
                                        <p:cTn id="47" dur="300" fill="hold"/>
                                        <p:tgtEl>
                                          <p:spTgt spid="6"/>
                                        </p:tgtEl>
                                        <p:attrNameLst>
                                          <p:attrName>ppt_w</p:attrName>
                                        </p:attrNameLst>
                                      </p:cBhvr>
                                      <p:tavLst>
                                        <p:tav tm="0">
                                          <p:val>
                                            <p:fltVal val="0"/>
                                          </p:val>
                                        </p:tav>
                                        <p:tav tm="100000">
                                          <p:val>
                                            <p:strVal val="#ppt_w"/>
                                          </p:val>
                                        </p:tav>
                                      </p:tavLst>
                                    </p:anim>
                                    <p:anim calcmode="lin" valueType="num">
                                      <p:cBhvr>
                                        <p:cTn id="48" dur="300" fill="hold"/>
                                        <p:tgtEl>
                                          <p:spTgt spid="6"/>
                                        </p:tgtEl>
                                        <p:attrNameLst>
                                          <p:attrName>ppt_h</p:attrName>
                                        </p:attrNameLst>
                                      </p:cBhvr>
                                      <p:tavLst>
                                        <p:tav tm="0">
                                          <p:val>
                                            <p:fltVal val="0"/>
                                          </p:val>
                                        </p:tav>
                                        <p:tav tm="100000">
                                          <p:val>
                                            <p:strVal val="#ppt_h"/>
                                          </p:val>
                                        </p:tav>
                                      </p:tavLst>
                                    </p:anim>
                                    <p:anim calcmode="lin" valueType="num">
                                      <p:cBhvr>
                                        <p:cTn id="49" dur="300" fill="hold"/>
                                        <p:tgtEl>
                                          <p:spTgt spid="6"/>
                                        </p:tgtEl>
                                        <p:attrNameLst>
                                          <p:attrName>ppt_x</p:attrName>
                                        </p:attrNameLst>
                                      </p:cBhvr>
                                      <p:tavLst>
                                        <p:tav tm="0">
                                          <p:val>
                                            <p:fltVal val="0.5"/>
                                          </p:val>
                                        </p:tav>
                                        <p:tav tm="100000">
                                          <p:val>
                                            <p:strVal val="#ppt_x"/>
                                          </p:val>
                                        </p:tav>
                                      </p:tavLst>
                                    </p:anim>
                                    <p:anim calcmode="lin" valueType="num">
                                      <p:cBhvr>
                                        <p:cTn id="50" dur="300" fill="hold"/>
                                        <p:tgtEl>
                                          <p:spTgt spid="6"/>
                                        </p:tgtEl>
                                        <p:attrNameLst>
                                          <p:attrName>ppt_y</p:attrName>
                                        </p:attrNameLst>
                                      </p:cBhvr>
                                      <p:tavLst>
                                        <p:tav tm="0">
                                          <p:val>
                                            <p:fltVal val="0.5"/>
                                          </p:val>
                                        </p:tav>
                                        <p:tav tm="100000">
                                          <p:val>
                                            <p:strVal val="#ppt_y"/>
                                          </p:val>
                                        </p:tav>
                                      </p:tavLst>
                                    </p:anim>
                                  </p:childTnLst>
                                </p:cTn>
                              </p:par>
                              <p:par>
                                <p:cTn id="51" presetID="26" presetClass="emph" presetSubtype="0" fill="hold" grpId="1" nodeType="withEffect">
                                  <p:stCondLst>
                                    <p:cond delay="700"/>
                                  </p:stCondLst>
                                  <p:childTnLst>
                                    <p:animEffect transition="out" filter="fade">
                                      <p:cBhvr>
                                        <p:cTn id="52" dur="300" tmFilter="0, 0; .2, .5; .8, .5; 1, 0"/>
                                        <p:tgtEl>
                                          <p:spTgt spid="6"/>
                                        </p:tgtEl>
                                      </p:cBhvr>
                                    </p:animEffect>
                                    <p:animScale>
                                      <p:cBhvr>
                                        <p:cTn id="53" dur="150" autoRev="1" fill="hold"/>
                                        <p:tgtEl>
                                          <p:spTgt spid="6"/>
                                        </p:tgtEl>
                                      </p:cBhvr>
                                      <p:by x="105000" y="105000"/>
                                    </p:animScale>
                                  </p:childTnLst>
                                </p:cTn>
                              </p:par>
                              <p:par>
                                <p:cTn id="54" presetID="23" presetClass="entr" presetSubtype="528" fill="hold" grpId="0" nodeType="withEffect">
                                  <p:stCondLst>
                                    <p:cond delay="500"/>
                                  </p:stCondLst>
                                  <p:childTnLst>
                                    <p:set>
                                      <p:cBhvr>
                                        <p:cTn id="55" dur="1" fill="hold">
                                          <p:stCondLst>
                                            <p:cond delay="0"/>
                                          </p:stCondLst>
                                        </p:cTn>
                                        <p:tgtEl>
                                          <p:spTgt spid="8"/>
                                        </p:tgtEl>
                                        <p:attrNameLst>
                                          <p:attrName>style.visibility</p:attrName>
                                        </p:attrNameLst>
                                      </p:cBhvr>
                                      <p:to>
                                        <p:strVal val="visible"/>
                                      </p:to>
                                    </p:set>
                                    <p:anim calcmode="lin" valueType="num">
                                      <p:cBhvr>
                                        <p:cTn id="56" dur="300" fill="hold"/>
                                        <p:tgtEl>
                                          <p:spTgt spid="8"/>
                                        </p:tgtEl>
                                        <p:attrNameLst>
                                          <p:attrName>ppt_w</p:attrName>
                                        </p:attrNameLst>
                                      </p:cBhvr>
                                      <p:tavLst>
                                        <p:tav tm="0">
                                          <p:val>
                                            <p:fltVal val="0"/>
                                          </p:val>
                                        </p:tav>
                                        <p:tav tm="100000">
                                          <p:val>
                                            <p:strVal val="#ppt_w"/>
                                          </p:val>
                                        </p:tav>
                                      </p:tavLst>
                                    </p:anim>
                                    <p:anim calcmode="lin" valueType="num">
                                      <p:cBhvr>
                                        <p:cTn id="57" dur="300" fill="hold"/>
                                        <p:tgtEl>
                                          <p:spTgt spid="8"/>
                                        </p:tgtEl>
                                        <p:attrNameLst>
                                          <p:attrName>ppt_h</p:attrName>
                                        </p:attrNameLst>
                                      </p:cBhvr>
                                      <p:tavLst>
                                        <p:tav tm="0">
                                          <p:val>
                                            <p:fltVal val="0"/>
                                          </p:val>
                                        </p:tav>
                                        <p:tav tm="100000">
                                          <p:val>
                                            <p:strVal val="#ppt_h"/>
                                          </p:val>
                                        </p:tav>
                                      </p:tavLst>
                                    </p:anim>
                                    <p:anim calcmode="lin" valueType="num">
                                      <p:cBhvr>
                                        <p:cTn id="58" dur="300" fill="hold"/>
                                        <p:tgtEl>
                                          <p:spTgt spid="8"/>
                                        </p:tgtEl>
                                        <p:attrNameLst>
                                          <p:attrName>ppt_x</p:attrName>
                                        </p:attrNameLst>
                                      </p:cBhvr>
                                      <p:tavLst>
                                        <p:tav tm="0">
                                          <p:val>
                                            <p:fltVal val="0.5"/>
                                          </p:val>
                                        </p:tav>
                                        <p:tav tm="100000">
                                          <p:val>
                                            <p:strVal val="#ppt_x"/>
                                          </p:val>
                                        </p:tav>
                                      </p:tavLst>
                                    </p:anim>
                                    <p:anim calcmode="lin" valueType="num">
                                      <p:cBhvr>
                                        <p:cTn id="59" dur="300" fill="hold"/>
                                        <p:tgtEl>
                                          <p:spTgt spid="8"/>
                                        </p:tgtEl>
                                        <p:attrNameLst>
                                          <p:attrName>ppt_y</p:attrName>
                                        </p:attrNameLst>
                                      </p:cBhvr>
                                      <p:tavLst>
                                        <p:tav tm="0">
                                          <p:val>
                                            <p:fltVal val="0.5"/>
                                          </p:val>
                                        </p:tav>
                                        <p:tav tm="100000">
                                          <p:val>
                                            <p:strVal val="#ppt_y"/>
                                          </p:val>
                                        </p:tav>
                                      </p:tavLst>
                                    </p:anim>
                                  </p:childTnLst>
                                </p:cTn>
                              </p:par>
                              <p:par>
                                <p:cTn id="60" presetID="26" presetClass="emph" presetSubtype="0" fill="hold" grpId="1" nodeType="withEffect">
                                  <p:stCondLst>
                                    <p:cond delay="800"/>
                                  </p:stCondLst>
                                  <p:childTnLst>
                                    <p:animEffect transition="out" filter="fade">
                                      <p:cBhvr>
                                        <p:cTn id="61" dur="300" tmFilter="0, 0; .2, .5; .8, .5; 1, 0"/>
                                        <p:tgtEl>
                                          <p:spTgt spid="8"/>
                                        </p:tgtEl>
                                      </p:cBhvr>
                                    </p:animEffect>
                                    <p:animScale>
                                      <p:cBhvr>
                                        <p:cTn id="62" dur="150" autoRev="1" fill="hold"/>
                                        <p:tgtEl>
                                          <p:spTgt spid="8"/>
                                        </p:tgtEl>
                                      </p:cBhvr>
                                      <p:by x="105000" y="105000"/>
                                    </p:animScale>
                                  </p:childTnLst>
                                </p:cTn>
                              </p:par>
                              <p:par>
                                <p:cTn id="63" presetID="23" presetClass="entr" presetSubtype="528" fill="hold" grpId="0" nodeType="withEffect">
                                  <p:stCondLst>
                                    <p:cond delay="600"/>
                                  </p:stCondLst>
                                  <p:childTnLst>
                                    <p:set>
                                      <p:cBhvr>
                                        <p:cTn id="64" dur="1" fill="hold">
                                          <p:stCondLst>
                                            <p:cond delay="0"/>
                                          </p:stCondLst>
                                        </p:cTn>
                                        <p:tgtEl>
                                          <p:spTgt spid="13"/>
                                        </p:tgtEl>
                                        <p:attrNameLst>
                                          <p:attrName>style.visibility</p:attrName>
                                        </p:attrNameLst>
                                      </p:cBhvr>
                                      <p:to>
                                        <p:strVal val="visible"/>
                                      </p:to>
                                    </p:set>
                                    <p:anim calcmode="lin" valueType="num">
                                      <p:cBhvr>
                                        <p:cTn id="65" dur="300" fill="hold"/>
                                        <p:tgtEl>
                                          <p:spTgt spid="13"/>
                                        </p:tgtEl>
                                        <p:attrNameLst>
                                          <p:attrName>ppt_w</p:attrName>
                                        </p:attrNameLst>
                                      </p:cBhvr>
                                      <p:tavLst>
                                        <p:tav tm="0">
                                          <p:val>
                                            <p:fltVal val="0"/>
                                          </p:val>
                                        </p:tav>
                                        <p:tav tm="100000">
                                          <p:val>
                                            <p:strVal val="#ppt_w"/>
                                          </p:val>
                                        </p:tav>
                                      </p:tavLst>
                                    </p:anim>
                                    <p:anim calcmode="lin" valueType="num">
                                      <p:cBhvr>
                                        <p:cTn id="66" dur="300" fill="hold"/>
                                        <p:tgtEl>
                                          <p:spTgt spid="13"/>
                                        </p:tgtEl>
                                        <p:attrNameLst>
                                          <p:attrName>ppt_h</p:attrName>
                                        </p:attrNameLst>
                                      </p:cBhvr>
                                      <p:tavLst>
                                        <p:tav tm="0">
                                          <p:val>
                                            <p:fltVal val="0"/>
                                          </p:val>
                                        </p:tav>
                                        <p:tav tm="100000">
                                          <p:val>
                                            <p:strVal val="#ppt_h"/>
                                          </p:val>
                                        </p:tav>
                                      </p:tavLst>
                                    </p:anim>
                                    <p:anim calcmode="lin" valueType="num">
                                      <p:cBhvr>
                                        <p:cTn id="67" dur="300" fill="hold"/>
                                        <p:tgtEl>
                                          <p:spTgt spid="13"/>
                                        </p:tgtEl>
                                        <p:attrNameLst>
                                          <p:attrName>ppt_x</p:attrName>
                                        </p:attrNameLst>
                                      </p:cBhvr>
                                      <p:tavLst>
                                        <p:tav tm="0">
                                          <p:val>
                                            <p:fltVal val="0.5"/>
                                          </p:val>
                                        </p:tav>
                                        <p:tav tm="100000">
                                          <p:val>
                                            <p:strVal val="#ppt_x"/>
                                          </p:val>
                                        </p:tav>
                                      </p:tavLst>
                                    </p:anim>
                                    <p:anim calcmode="lin" valueType="num">
                                      <p:cBhvr>
                                        <p:cTn id="68" dur="300" fill="hold"/>
                                        <p:tgtEl>
                                          <p:spTgt spid="13"/>
                                        </p:tgtEl>
                                        <p:attrNameLst>
                                          <p:attrName>ppt_y</p:attrName>
                                        </p:attrNameLst>
                                      </p:cBhvr>
                                      <p:tavLst>
                                        <p:tav tm="0">
                                          <p:val>
                                            <p:fltVal val="0.5"/>
                                          </p:val>
                                        </p:tav>
                                        <p:tav tm="100000">
                                          <p:val>
                                            <p:strVal val="#ppt_y"/>
                                          </p:val>
                                        </p:tav>
                                      </p:tavLst>
                                    </p:anim>
                                  </p:childTnLst>
                                </p:cTn>
                              </p:par>
                              <p:par>
                                <p:cTn id="69" presetID="26" presetClass="emph" presetSubtype="0" fill="hold" grpId="1" nodeType="withEffect">
                                  <p:stCondLst>
                                    <p:cond delay="900"/>
                                  </p:stCondLst>
                                  <p:childTnLst>
                                    <p:animEffect transition="out" filter="fade">
                                      <p:cBhvr>
                                        <p:cTn id="70" dur="300" tmFilter="0, 0; .2, .5; .8, .5; 1, 0"/>
                                        <p:tgtEl>
                                          <p:spTgt spid="13"/>
                                        </p:tgtEl>
                                      </p:cBhvr>
                                    </p:animEffect>
                                    <p:animScale>
                                      <p:cBhvr>
                                        <p:cTn id="71" dur="150" autoRev="1" fill="hold"/>
                                        <p:tgtEl>
                                          <p:spTgt spid="13"/>
                                        </p:tgtEl>
                                      </p:cBhvr>
                                      <p:by x="105000" y="105000"/>
                                    </p:animScale>
                                  </p:childTnLst>
                                </p:cTn>
                              </p:par>
                              <p:par>
                                <p:cTn id="72" presetID="23" presetClass="entr" presetSubtype="528" fill="hold" grpId="0" nodeType="withEffect">
                                  <p:stCondLst>
                                    <p:cond delay="700"/>
                                  </p:stCondLst>
                                  <p:childTnLst>
                                    <p:set>
                                      <p:cBhvr>
                                        <p:cTn id="73" dur="1" fill="hold">
                                          <p:stCondLst>
                                            <p:cond delay="0"/>
                                          </p:stCondLst>
                                        </p:cTn>
                                        <p:tgtEl>
                                          <p:spTgt spid="5"/>
                                        </p:tgtEl>
                                        <p:attrNameLst>
                                          <p:attrName>style.visibility</p:attrName>
                                        </p:attrNameLst>
                                      </p:cBhvr>
                                      <p:to>
                                        <p:strVal val="visible"/>
                                      </p:to>
                                    </p:set>
                                    <p:anim calcmode="lin" valueType="num">
                                      <p:cBhvr>
                                        <p:cTn id="74" dur="300" fill="hold"/>
                                        <p:tgtEl>
                                          <p:spTgt spid="5"/>
                                        </p:tgtEl>
                                        <p:attrNameLst>
                                          <p:attrName>ppt_w</p:attrName>
                                        </p:attrNameLst>
                                      </p:cBhvr>
                                      <p:tavLst>
                                        <p:tav tm="0">
                                          <p:val>
                                            <p:fltVal val="0"/>
                                          </p:val>
                                        </p:tav>
                                        <p:tav tm="100000">
                                          <p:val>
                                            <p:strVal val="#ppt_w"/>
                                          </p:val>
                                        </p:tav>
                                      </p:tavLst>
                                    </p:anim>
                                    <p:anim calcmode="lin" valueType="num">
                                      <p:cBhvr>
                                        <p:cTn id="75" dur="300" fill="hold"/>
                                        <p:tgtEl>
                                          <p:spTgt spid="5"/>
                                        </p:tgtEl>
                                        <p:attrNameLst>
                                          <p:attrName>ppt_h</p:attrName>
                                        </p:attrNameLst>
                                      </p:cBhvr>
                                      <p:tavLst>
                                        <p:tav tm="0">
                                          <p:val>
                                            <p:fltVal val="0"/>
                                          </p:val>
                                        </p:tav>
                                        <p:tav tm="100000">
                                          <p:val>
                                            <p:strVal val="#ppt_h"/>
                                          </p:val>
                                        </p:tav>
                                      </p:tavLst>
                                    </p:anim>
                                    <p:anim calcmode="lin" valueType="num">
                                      <p:cBhvr>
                                        <p:cTn id="76" dur="300" fill="hold"/>
                                        <p:tgtEl>
                                          <p:spTgt spid="5"/>
                                        </p:tgtEl>
                                        <p:attrNameLst>
                                          <p:attrName>ppt_x</p:attrName>
                                        </p:attrNameLst>
                                      </p:cBhvr>
                                      <p:tavLst>
                                        <p:tav tm="0">
                                          <p:val>
                                            <p:fltVal val="0.5"/>
                                          </p:val>
                                        </p:tav>
                                        <p:tav tm="100000">
                                          <p:val>
                                            <p:strVal val="#ppt_x"/>
                                          </p:val>
                                        </p:tav>
                                      </p:tavLst>
                                    </p:anim>
                                    <p:anim calcmode="lin" valueType="num">
                                      <p:cBhvr>
                                        <p:cTn id="77" dur="300" fill="hold"/>
                                        <p:tgtEl>
                                          <p:spTgt spid="5"/>
                                        </p:tgtEl>
                                        <p:attrNameLst>
                                          <p:attrName>ppt_y</p:attrName>
                                        </p:attrNameLst>
                                      </p:cBhvr>
                                      <p:tavLst>
                                        <p:tav tm="0">
                                          <p:val>
                                            <p:fltVal val="0.5"/>
                                          </p:val>
                                        </p:tav>
                                        <p:tav tm="100000">
                                          <p:val>
                                            <p:strVal val="#ppt_y"/>
                                          </p:val>
                                        </p:tav>
                                      </p:tavLst>
                                    </p:anim>
                                  </p:childTnLst>
                                </p:cTn>
                              </p:par>
                              <p:par>
                                <p:cTn id="78" presetID="26" presetClass="emph" presetSubtype="0" fill="hold" grpId="1" nodeType="withEffect">
                                  <p:stCondLst>
                                    <p:cond delay="1000"/>
                                  </p:stCondLst>
                                  <p:childTnLst>
                                    <p:animEffect transition="out" filter="fade">
                                      <p:cBhvr>
                                        <p:cTn id="79" dur="300" tmFilter="0, 0; .2, .5; .8, .5; 1, 0"/>
                                        <p:tgtEl>
                                          <p:spTgt spid="5"/>
                                        </p:tgtEl>
                                      </p:cBhvr>
                                    </p:animEffect>
                                    <p:animScale>
                                      <p:cBhvr>
                                        <p:cTn id="80" dur="150" autoRev="1" fill="hold"/>
                                        <p:tgtEl>
                                          <p:spTgt spid="5"/>
                                        </p:tgtEl>
                                      </p:cBhvr>
                                      <p:by x="105000" y="105000"/>
                                    </p:animScale>
                                  </p:childTnLst>
                                </p:cTn>
                              </p:par>
                              <p:par>
                                <p:cTn id="81" presetID="23" presetClass="entr" presetSubtype="528" fill="hold" grpId="0" nodeType="withEffect">
                                  <p:stCondLst>
                                    <p:cond delay="700"/>
                                  </p:stCondLst>
                                  <p:childTnLst>
                                    <p:set>
                                      <p:cBhvr>
                                        <p:cTn id="82" dur="1" fill="hold">
                                          <p:stCondLst>
                                            <p:cond delay="0"/>
                                          </p:stCondLst>
                                        </p:cTn>
                                        <p:tgtEl>
                                          <p:spTgt spid="7"/>
                                        </p:tgtEl>
                                        <p:attrNameLst>
                                          <p:attrName>style.visibility</p:attrName>
                                        </p:attrNameLst>
                                      </p:cBhvr>
                                      <p:to>
                                        <p:strVal val="visible"/>
                                      </p:to>
                                    </p:set>
                                    <p:anim calcmode="lin" valueType="num">
                                      <p:cBhvr>
                                        <p:cTn id="83" dur="300" fill="hold"/>
                                        <p:tgtEl>
                                          <p:spTgt spid="7"/>
                                        </p:tgtEl>
                                        <p:attrNameLst>
                                          <p:attrName>ppt_w</p:attrName>
                                        </p:attrNameLst>
                                      </p:cBhvr>
                                      <p:tavLst>
                                        <p:tav tm="0">
                                          <p:val>
                                            <p:fltVal val="0"/>
                                          </p:val>
                                        </p:tav>
                                        <p:tav tm="100000">
                                          <p:val>
                                            <p:strVal val="#ppt_w"/>
                                          </p:val>
                                        </p:tav>
                                      </p:tavLst>
                                    </p:anim>
                                    <p:anim calcmode="lin" valueType="num">
                                      <p:cBhvr>
                                        <p:cTn id="84" dur="300" fill="hold"/>
                                        <p:tgtEl>
                                          <p:spTgt spid="7"/>
                                        </p:tgtEl>
                                        <p:attrNameLst>
                                          <p:attrName>ppt_h</p:attrName>
                                        </p:attrNameLst>
                                      </p:cBhvr>
                                      <p:tavLst>
                                        <p:tav tm="0">
                                          <p:val>
                                            <p:fltVal val="0"/>
                                          </p:val>
                                        </p:tav>
                                        <p:tav tm="100000">
                                          <p:val>
                                            <p:strVal val="#ppt_h"/>
                                          </p:val>
                                        </p:tav>
                                      </p:tavLst>
                                    </p:anim>
                                    <p:anim calcmode="lin" valueType="num">
                                      <p:cBhvr>
                                        <p:cTn id="85" dur="300" fill="hold"/>
                                        <p:tgtEl>
                                          <p:spTgt spid="7"/>
                                        </p:tgtEl>
                                        <p:attrNameLst>
                                          <p:attrName>ppt_x</p:attrName>
                                        </p:attrNameLst>
                                      </p:cBhvr>
                                      <p:tavLst>
                                        <p:tav tm="0">
                                          <p:val>
                                            <p:fltVal val="0.5"/>
                                          </p:val>
                                        </p:tav>
                                        <p:tav tm="100000">
                                          <p:val>
                                            <p:strVal val="#ppt_x"/>
                                          </p:val>
                                        </p:tav>
                                      </p:tavLst>
                                    </p:anim>
                                    <p:anim calcmode="lin" valueType="num">
                                      <p:cBhvr>
                                        <p:cTn id="86" dur="300" fill="hold"/>
                                        <p:tgtEl>
                                          <p:spTgt spid="7"/>
                                        </p:tgtEl>
                                        <p:attrNameLst>
                                          <p:attrName>ppt_y</p:attrName>
                                        </p:attrNameLst>
                                      </p:cBhvr>
                                      <p:tavLst>
                                        <p:tav tm="0">
                                          <p:val>
                                            <p:fltVal val="0.5"/>
                                          </p:val>
                                        </p:tav>
                                        <p:tav tm="100000">
                                          <p:val>
                                            <p:strVal val="#ppt_y"/>
                                          </p:val>
                                        </p:tav>
                                      </p:tavLst>
                                    </p:anim>
                                  </p:childTnLst>
                                </p:cTn>
                              </p:par>
                              <p:par>
                                <p:cTn id="87" presetID="26" presetClass="emph" presetSubtype="0" fill="hold" grpId="1" nodeType="withEffect">
                                  <p:stCondLst>
                                    <p:cond delay="1000"/>
                                  </p:stCondLst>
                                  <p:childTnLst>
                                    <p:animEffect transition="out" filter="fade">
                                      <p:cBhvr>
                                        <p:cTn id="88" dur="300" tmFilter="0, 0; .2, .5; .8, .5; 1, 0"/>
                                        <p:tgtEl>
                                          <p:spTgt spid="7"/>
                                        </p:tgtEl>
                                      </p:cBhvr>
                                    </p:animEffect>
                                    <p:animScale>
                                      <p:cBhvr>
                                        <p:cTn id="89" dur="150" autoRev="1" fill="hold"/>
                                        <p:tgtEl>
                                          <p:spTgt spid="7"/>
                                        </p:tgtEl>
                                      </p:cBhvr>
                                      <p:by x="105000" y="105000"/>
                                    </p:animScale>
                                  </p:childTnLst>
                                </p:cTn>
                              </p:par>
                              <p:par>
                                <p:cTn id="90" presetID="23" presetClass="entr" presetSubtype="528" fill="hold" grpId="0" nodeType="withEffect">
                                  <p:stCondLst>
                                    <p:cond delay="800"/>
                                  </p:stCondLst>
                                  <p:childTnLst>
                                    <p:set>
                                      <p:cBhvr>
                                        <p:cTn id="91" dur="1" fill="hold">
                                          <p:stCondLst>
                                            <p:cond delay="0"/>
                                          </p:stCondLst>
                                        </p:cTn>
                                        <p:tgtEl>
                                          <p:spTgt spid="11"/>
                                        </p:tgtEl>
                                        <p:attrNameLst>
                                          <p:attrName>style.visibility</p:attrName>
                                        </p:attrNameLst>
                                      </p:cBhvr>
                                      <p:to>
                                        <p:strVal val="visible"/>
                                      </p:to>
                                    </p:set>
                                    <p:anim calcmode="lin" valueType="num">
                                      <p:cBhvr>
                                        <p:cTn id="92" dur="300" fill="hold"/>
                                        <p:tgtEl>
                                          <p:spTgt spid="11"/>
                                        </p:tgtEl>
                                        <p:attrNameLst>
                                          <p:attrName>ppt_w</p:attrName>
                                        </p:attrNameLst>
                                      </p:cBhvr>
                                      <p:tavLst>
                                        <p:tav tm="0">
                                          <p:val>
                                            <p:fltVal val="0"/>
                                          </p:val>
                                        </p:tav>
                                        <p:tav tm="100000">
                                          <p:val>
                                            <p:strVal val="#ppt_w"/>
                                          </p:val>
                                        </p:tav>
                                      </p:tavLst>
                                    </p:anim>
                                    <p:anim calcmode="lin" valueType="num">
                                      <p:cBhvr>
                                        <p:cTn id="93" dur="300" fill="hold"/>
                                        <p:tgtEl>
                                          <p:spTgt spid="11"/>
                                        </p:tgtEl>
                                        <p:attrNameLst>
                                          <p:attrName>ppt_h</p:attrName>
                                        </p:attrNameLst>
                                      </p:cBhvr>
                                      <p:tavLst>
                                        <p:tav tm="0">
                                          <p:val>
                                            <p:fltVal val="0"/>
                                          </p:val>
                                        </p:tav>
                                        <p:tav tm="100000">
                                          <p:val>
                                            <p:strVal val="#ppt_h"/>
                                          </p:val>
                                        </p:tav>
                                      </p:tavLst>
                                    </p:anim>
                                    <p:anim calcmode="lin" valueType="num">
                                      <p:cBhvr>
                                        <p:cTn id="94" dur="300" fill="hold"/>
                                        <p:tgtEl>
                                          <p:spTgt spid="11"/>
                                        </p:tgtEl>
                                        <p:attrNameLst>
                                          <p:attrName>ppt_x</p:attrName>
                                        </p:attrNameLst>
                                      </p:cBhvr>
                                      <p:tavLst>
                                        <p:tav tm="0">
                                          <p:val>
                                            <p:fltVal val="0.5"/>
                                          </p:val>
                                        </p:tav>
                                        <p:tav tm="100000">
                                          <p:val>
                                            <p:strVal val="#ppt_x"/>
                                          </p:val>
                                        </p:tav>
                                      </p:tavLst>
                                    </p:anim>
                                    <p:anim calcmode="lin" valueType="num">
                                      <p:cBhvr>
                                        <p:cTn id="95" dur="300" fill="hold"/>
                                        <p:tgtEl>
                                          <p:spTgt spid="11"/>
                                        </p:tgtEl>
                                        <p:attrNameLst>
                                          <p:attrName>ppt_y</p:attrName>
                                        </p:attrNameLst>
                                      </p:cBhvr>
                                      <p:tavLst>
                                        <p:tav tm="0">
                                          <p:val>
                                            <p:fltVal val="0.5"/>
                                          </p:val>
                                        </p:tav>
                                        <p:tav tm="100000">
                                          <p:val>
                                            <p:strVal val="#ppt_y"/>
                                          </p:val>
                                        </p:tav>
                                      </p:tavLst>
                                    </p:anim>
                                  </p:childTnLst>
                                </p:cTn>
                              </p:par>
                              <p:par>
                                <p:cTn id="96" presetID="26" presetClass="emph" presetSubtype="0" fill="hold" grpId="1" nodeType="withEffect">
                                  <p:stCondLst>
                                    <p:cond delay="1100"/>
                                  </p:stCondLst>
                                  <p:childTnLst>
                                    <p:animEffect transition="out" filter="fade">
                                      <p:cBhvr>
                                        <p:cTn id="97" dur="300" tmFilter="0, 0; .2, .5; .8, .5; 1, 0"/>
                                        <p:tgtEl>
                                          <p:spTgt spid="11"/>
                                        </p:tgtEl>
                                      </p:cBhvr>
                                    </p:animEffect>
                                    <p:animScale>
                                      <p:cBhvr>
                                        <p:cTn id="98" dur="150" autoRev="1" fill="hold"/>
                                        <p:tgtEl>
                                          <p:spTgt spid="11"/>
                                        </p:tgtEl>
                                      </p:cBhvr>
                                      <p:by x="105000" y="105000"/>
                                    </p:animScale>
                                  </p:childTnLst>
                                </p:cTn>
                              </p:par>
                              <p:par>
                                <p:cTn id="99" presetID="23" presetClass="entr" presetSubtype="528" fill="hold" grpId="0" nodeType="withEffect">
                                  <p:stCondLst>
                                    <p:cond delay="900"/>
                                  </p:stCondLst>
                                  <p:childTnLst>
                                    <p:set>
                                      <p:cBhvr>
                                        <p:cTn id="100" dur="1" fill="hold">
                                          <p:stCondLst>
                                            <p:cond delay="0"/>
                                          </p:stCondLst>
                                        </p:cTn>
                                        <p:tgtEl>
                                          <p:spTgt spid="12"/>
                                        </p:tgtEl>
                                        <p:attrNameLst>
                                          <p:attrName>style.visibility</p:attrName>
                                        </p:attrNameLst>
                                      </p:cBhvr>
                                      <p:to>
                                        <p:strVal val="visible"/>
                                      </p:to>
                                    </p:set>
                                    <p:anim calcmode="lin" valueType="num">
                                      <p:cBhvr>
                                        <p:cTn id="101" dur="300" fill="hold"/>
                                        <p:tgtEl>
                                          <p:spTgt spid="12"/>
                                        </p:tgtEl>
                                        <p:attrNameLst>
                                          <p:attrName>ppt_w</p:attrName>
                                        </p:attrNameLst>
                                      </p:cBhvr>
                                      <p:tavLst>
                                        <p:tav tm="0">
                                          <p:val>
                                            <p:fltVal val="0"/>
                                          </p:val>
                                        </p:tav>
                                        <p:tav tm="100000">
                                          <p:val>
                                            <p:strVal val="#ppt_w"/>
                                          </p:val>
                                        </p:tav>
                                      </p:tavLst>
                                    </p:anim>
                                    <p:anim calcmode="lin" valueType="num">
                                      <p:cBhvr>
                                        <p:cTn id="102" dur="300" fill="hold"/>
                                        <p:tgtEl>
                                          <p:spTgt spid="12"/>
                                        </p:tgtEl>
                                        <p:attrNameLst>
                                          <p:attrName>ppt_h</p:attrName>
                                        </p:attrNameLst>
                                      </p:cBhvr>
                                      <p:tavLst>
                                        <p:tav tm="0">
                                          <p:val>
                                            <p:fltVal val="0"/>
                                          </p:val>
                                        </p:tav>
                                        <p:tav tm="100000">
                                          <p:val>
                                            <p:strVal val="#ppt_h"/>
                                          </p:val>
                                        </p:tav>
                                      </p:tavLst>
                                    </p:anim>
                                    <p:anim calcmode="lin" valueType="num">
                                      <p:cBhvr>
                                        <p:cTn id="103" dur="300" fill="hold"/>
                                        <p:tgtEl>
                                          <p:spTgt spid="12"/>
                                        </p:tgtEl>
                                        <p:attrNameLst>
                                          <p:attrName>ppt_x</p:attrName>
                                        </p:attrNameLst>
                                      </p:cBhvr>
                                      <p:tavLst>
                                        <p:tav tm="0">
                                          <p:val>
                                            <p:fltVal val="0.5"/>
                                          </p:val>
                                        </p:tav>
                                        <p:tav tm="100000">
                                          <p:val>
                                            <p:strVal val="#ppt_x"/>
                                          </p:val>
                                        </p:tav>
                                      </p:tavLst>
                                    </p:anim>
                                    <p:anim calcmode="lin" valueType="num">
                                      <p:cBhvr>
                                        <p:cTn id="104" dur="300" fill="hold"/>
                                        <p:tgtEl>
                                          <p:spTgt spid="12"/>
                                        </p:tgtEl>
                                        <p:attrNameLst>
                                          <p:attrName>ppt_y</p:attrName>
                                        </p:attrNameLst>
                                      </p:cBhvr>
                                      <p:tavLst>
                                        <p:tav tm="0">
                                          <p:val>
                                            <p:fltVal val="0.5"/>
                                          </p:val>
                                        </p:tav>
                                        <p:tav tm="100000">
                                          <p:val>
                                            <p:strVal val="#ppt_y"/>
                                          </p:val>
                                        </p:tav>
                                      </p:tavLst>
                                    </p:anim>
                                  </p:childTnLst>
                                </p:cTn>
                              </p:par>
                              <p:par>
                                <p:cTn id="105" presetID="26" presetClass="emph" presetSubtype="0" fill="hold" grpId="1" nodeType="withEffect">
                                  <p:stCondLst>
                                    <p:cond delay="1200"/>
                                  </p:stCondLst>
                                  <p:childTnLst>
                                    <p:animEffect transition="out" filter="fade">
                                      <p:cBhvr>
                                        <p:cTn id="106" dur="300" tmFilter="0, 0; .2, .5; .8, .5; 1, 0"/>
                                        <p:tgtEl>
                                          <p:spTgt spid="12"/>
                                        </p:tgtEl>
                                      </p:cBhvr>
                                    </p:animEffect>
                                    <p:animScale>
                                      <p:cBhvr>
                                        <p:cTn id="107" dur="150" autoRev="1" fill="hold"/>
                                        <p:tgtEl>
                                          <p:spTgt spid="12"/>
                                        </p:tgtEl>
                                      </p:cBhvr>
                                      <p:by x="105000" y="105000"/>
                                    </p:animScale>
                                  </p:childTnLst>
                                </p:cTn>
                              </p:par>
                              <p:par>
                                <p:cTn id="108" presetID="23" presetClass="entr" presetSubtype="528" fill="hold" grpId="0" nodeType="withEffect">
                                  <p:stCondLst>
                                    <p:cond delay="1000"/>
                                  </p:stCondLst>
                                  <p:childTnLst>
                                    <p:set>
                                      <p:cBhvr>
                                        <p:cTn id="109" dur="1" fill="hold">
                                          <p:stCondLst>
                                            <p:cond delay="0"/>
                                          </p:stCondLst>
                                        </p:cTn>
                                        <p:tgtEl>
                                          <p:spTgt spid="10"/>
                                        </p:tgtEl>
                                        <p:attrNameLst>
                                          <p:attrName>style.visibility</p:attrName>
                                        </p:attrNameLst>
                                      </p:cBhvr>
                                      <p:to>
                                        <p:strVal val="visible"/>
                                      </p:to>
                                    </p:set>
                                    <p:anim calcmode="lin" valueType="num">
                                      <p:cBhvr>
                                        <p:cTn id="110" dur="300" fill="hold"/>
                                        <p:tgtEl>
                                          <p:spTgt spid="10"/>
                                        </p:tgtEl>
                                        <p:attrNameLst>
                                          <p:attrName>ppt_w</p:attrName>
                                        </p:attrNameLst>
                                      </p:cBhvr>
                                      <p:tavLst>
                                        <p:tav tm="0">
                                          <p:val>
                                            <p:fltVal val="0"/>
                                          </p:val>
                                        </p:tav>
                                        <p:tav tm="100000">
                                          <p:val>
                                            <p:strVal val="#ppt_w"/>
                                          </p:val>
                                        </p:tav>
                                      </p:tavLst>
                                    </p:anim>
                                    <p:anim calcmode="lin" valueType="num">
                                      <p:cBhvr>
                                        <p:cTn id="111" dur="300" fill="hold"/>
                                        <p:tgtEl>
                                          <p:spTgt spid="10"/>
                                        </p:tgtEl>
                                        <p:attrNameLst>
                                          <p:attrName>ppt_h</p:attrName>
                                        </p:attrNameLst>
                                      </p:cBhvr>
                                      <p:tavLst>
                                        <p:tav tm="0">
                                          <p:val>
                                            <p:fltVal val="0"/>
                                          </p:val>
                                        </p:tav>
                                        <p:tav tm="100000">
                                          <p:val>
                                            <p:strVal val="#ppt_h"/>
                                          </p:val>
                                        </p:tav>
                                      </p:tavLst>
                                    </p:anim>
                                    <p:anim calcmode="lin" valueType="num">
                                      <p:cBhvr>
                                        <p:cTn id="112" dur="300" fill="hold"/>
                                        <p:tgtEl>
                                          <p:spTgt spid="10"/>
                                        </p:tgtEl>
                                        <p:attrNameLst>
                                          <p:attrName>ppt_x</p:attrName>
                                        </p:attrNameLst>
                                      </p:cBhvr>
                                      <p:tavLst>
                                        <p:tav tm="0">
                                          <p:val>
                                            <p:fltVal val="0.5"/>
                                          </p:val>
                                        </p:tav>
                                        <p:tav tm="100000">
                                          <p:val>
                                            <p:strVal val="#ppt_x"/>
                                          </p:val>
                                        </p:tav>
                                      </p:tavLst>
                                    </p:anim>
                                    <p:anim calcmode="lin" valueType="num">
                                      <p:cBhvr>
                                        <p:cTn id="113" dur="300" fill="hold"/>
                                        <p:tgtEl>
                                          <p:spTgt spid="10"/>
                                        </p:tgtEl>
                                        <p:attrNameLst>
                                          <p:attrName>ppt_y</p:attrName>
                                        </p:attrNameLst>
                                      </p:cBhvr>
                                      <p:tavLst>
                                        <p:tav tm="0">
                                          <p:val>
                                            <p:fltVal val="0.5"/>
                                          </p:val>
                                        </p:tav>
                                        <p:tav tm="100000">
                                          <p:val>
                                            <p:strVal val="#ppt_y"/>
                                          </p:val>
                                        </p:tav>
                                      </p:tavLst>
                                    </p:anim>
                                  </p:childTnLst>
                                </p:cTn>
                              </p:par>
                              <p:par>
                                <p:cTn id="114" presetID="26" presetClass="emph" presetSubtype="0" fill="hold" grpId="1" nodeType="withEffect">
                                  <p:stCondLst>
                                    <p:cond delay="1300"/>
                                  </p:stCondLst>
                                  <p:childTnLst>
                                    <p:animEffect transition="out" filter="fade">
                                      <p:cBhvr>
                                        <p:cTn id="115" dur="300" tmFilter="0, 0; .2, .5; .8, .5; 1, 0"/>
                                        <p:tgtEl>
                                          <p:spTgt spid="10"/>
                                        </p:tgtEl>
                                      </p:cBhvr>
                                    </p:animEffect>
                                    <p:animScale>
                                      <p:cBhvr>
                                        <p:cTn id="116" dur="150" autoRev="1" fill="hold"/>
                                        <p:tgtEl>
                                          <p:spTgt spid="10"/>
                                        </p:tgtEl>
                                      </p:cBhvr>
                                      <p:by x="105000" y="105000"/>
                                    </p:animScale>
                                  </p:childTnLst>
                                </p:cTn>
                              </p:par>
                              <p:par>
                                <p:cTn id="117" presetID="10" presetClass="entr" presetSubtype="0" fill="hold" grpId="0" nodeType="withEffect">
                                  <p:stCondLst>
                                    <p:cond delay="1000"/>
                                  </p:stCondLst>
                                  <p:iterate type="lt">
                                    <p:tmPct val="10000"/>
                                  </p:iterate>
                                  <p:childTnLst>
                                    <p:set>
                                      <p:cBhvr>
                                        <p:cTn id="118" dur="1" fill="hold">
                                          <p:stCondLst>
                                            <p:cond delay="0"/>
                                          </p:stCondLst>
                                        </p:cTn>
                                        <p:tgtEl>
                                          <p:spTgt spid="15"/>
                                        </p:tgtEl>
                                        <p:attrNameLst>
                                          <p:attrName>style.visibility</p:attrName>
                                        </p:attrNameLst>
                                      </p:cBhvr>
                                      <p:to>
                                        <p:strVal val="visible"/>
                                      </p:to>
                                    </p:set>
                                    <p:animEffect transition="in" filter="fade">
                                      <p:cBhvr>
                                        <p:cTn id="119" dur="100"/>
                                        <p:tgtEl>
                                          <p:spTgt spid="15"/>
                                        </p:tgtEl>
                                      </p:cBhvr>
                                    </p:animEffect>
                                  </p:childTnLst>
                                </p:cTn>
                              </p:par>
                              <p:par>
                                <p:cTn id="120" presetID="10" presetClass="entr" presetSubtype="0" fill="hold" grpId="0" nodeType="withEffect">
                                  <p:stCondLst>
                                    <p:cond delay="1000"/>
                                  </p:stCondLst>
                                  <p:iterate type="lt">
                                    <p:tmPct val="10000"/>
                                  </p:iterate>
                                  <p:childTnLst>
                                    <p:set>
                                      <p:cBhvr>
                                        <p:cTn id="121" dur="1" fill="hold">
                                          <p:stCondLst>
                                            <p:cond delay="0"/>
                                          </p:stCondLst>
                                        </p:cTn>
                                        <p:tgtEl>
                                          <p:spTgt spid="16"/>
                                        </p:tgtEl>
                                        <p:attrNameLst>
                                          <p:attrName>style.visibility</p:attrName>
                                        </p:attrNameLst>
                                      </p:cBhvr>
                                      <p:to>
                                        <p:strVal val="visible"/>
                                      </p:to>
                                    </p:set>
                                    <p:animEffect transition="in" filter="fade">
                                      <p:cBhvr>
                                        <p:cTn id="122"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069162" y="1298223"/>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年度工作概述</a:t>
            </a:r>
          </a:p>
        </p:txBody>
      </p:sp>
      <p:sp>
        <p:nvSpPr>
          <p:cNvPr id="41" name="TextBox 40"/>
          <p:cNvSpPr txBox="1"/>
          <p:nvPr/>
        </p:nvSpPr>
        <p:spPr>
          <a:xfrm>
            <a:off x="1069162" y="229664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工作完成情况</a:t>
            </a:r>
          </a:p>
        </p:txBody>
      </p:sp>
      <p:sp>
        <p:nvSpPr>
          <p:cNvPr id="42" name="TextBox 41"/>
          <p:cNvSpPr txBox="1"/>
          <p:nvPr/>
        </p:nvSpPr>
        <p:spPr>
          <a:xfrm>
            <a:off x="1069162" y="3295069"/>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项目成果展示</a:t>
            </a:r>
          </a:p>
        </p:txBody>
      </p:sp>
      <p:sp>
        <p:nvSpPr>
          <p:cNvPr id="43" name="TextBox 42"/>
          <p:cNvSpPr txBox="1"/>
          <p:nvPr/>
        </p:nvSpPr>
        <p:spPr>
          <a:xfrm>
            <a:off x="1069162" y="4293492"/>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工作不足之处</a:t>
            </a:r>
          </a:p>
        </p:txBody>
      </p:sp>
      <p:sp>
        <p:nvSpPr>
          <p:cNvPr id="44" name="TextBox 43"/>
          <p:cNvSpPr txBox="1"/>
          <p:nvPr/>
        </p:nvSpPr>
        <p:spPr>
          <a:xfrm>
            <a:off x="1069162" y="529191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明年工作计划</a:t>
            </a:r>
          </a:p>
        </p:txBody>
      </p:sp>
      <p:sp>
        <p:nvSpPr>
          <p:cNvPr id="45" name="TextBox 44"/>
          <p:cNvSpPr txBox="1"/>
          <p:nvPr/>
        </p:nvSpPr>
        <p:spPr>
          <a:xfrm>
            <a:off x="356555" y="985883"/>
            <a:ext cx="678006" cy="769441"/>
          </a:xfrm>
          <a:prstGeom prst="rect">
            <a:avLst/>
          </a:prstGeom>
          <a:noFill/>
        </p:spPr>
        <p:txBody>
          <a:bodyPr wrap="none" rtlCol="0">
            <a:spAutoFit/>
          </a:bodyPr>
          <a:lstStyle/>
          <a:p>
            <a:r>
              <a:rPr lang="en-US" altLang="zh-CN" sz="4400">
                <a:solidFill>
                  <a:schemeClr val="bg1"/>
                </a:solidFill>
                <a:latin typeface="Bebas" pitchFamily="2" charset="0"/>
              </a:rPr>
              <a:t>01</a:t>
            </a:r>
            <a:endParaRPr lang="zh-CN" altLang="en-US" sz="4400">
              <a:solidFill>
                <a:schemeClr val="bg1"/>
              </a:solidFill>
              <a:latin typeface="Bebas" pitchFamily="2" charset="0"/>
            </a:endParaRPr>
          </a:p>
        </p:txBody>
      </p:sp>
      <p:sp>
        <p:nvSpPr>
          <p:cNvPr id="46" name="TextBox 45"/>
          <p:cNvSpPr txBox="1"/>
          <p:nvPr/>
        </p:nvSpPr>
        <p:spPr>
          <a:xfrm>
            <a:off x="356555" y="1986705"/>
            <a:ext cx="784189" cy="769441"/>
          </a:xfrm>
          <a:prstGeom prst="rect">
            <a:avLst/>
          </a:prstGeom>
          <a:noFill/>
        </p:spPr>
        <p:txBody>
          <a:bodyPr wrap="none" rtlCol="0">
            <a:spAutoFit/>
          </a:bodyPr>
          <a:lstStyle/>
          <a:p>
            <a:r>
              <a:rPr lang="en-US" altLang="zh-CN" sz="4400">
                <a:solidFill>
                  <a:schemeClr val="bg1"/>
                </a:solidFill>
                <a:latin typeface="Bebas" pitchFamily="2" charset="0"/>
              </a:rPr>
              <a:t>02</a:t>
            </a:r>
            <a:endParaRPr lang="zh-CN" altLang="en-US" sz="4400">
              <a:solidFill>
                <a:schemeClr val="bg1"/>
              </a:solidFill>
              <a:latin typeface="Bebas" pitchFamily="2" charset="0"/>
            </a:endParaRPr>
          </a:p>
        </p:txBody>
      </p:sp>
      <p:sp>
        <p:nvSpPr>
          <p:cNvPr id="47" name="TextBox 46"/>
          <p:cNvSpPr txBox="1"/>
          <p:nvPr/>
        </p:nvSpPr>
        <p:spPr>
          <a:xfrm>
            <a:off x="356555" y="2987527"/>
            <a:ext cx="774571" cy="769441"/>
          </a:xfrm>
          <a:prstGeom prst="rect">
            <a:avLst/>
          </a:prstGeom>
          <a:noFill/>
        </p:spPr>
        <p:txBody>
          <a:bodyPr wrap="none" rtlCol="0">
            <a:spAutoFit/>
          </a:bodyPr>
          <a:lstStyle/>
          <a:p>
            <a:r>
              <a:rPr lang="en-US" altLang="zh-CN" sz="4400">
                <a:solidFill>
                  <a:schemeClr val="bg1"/>
                </a:solidFill>
                <a:latin typeface="Bebas" pitchFamily="2" charset="0"/>
              </a:rPr>
              <a:t>03</a:t>
            </a:r>
            <a:endParaRPr lang="zh-CN" altLang="en-US" sz="4400">
              <a:solidFill>
                <a:schemeClr val="bg1"/>
              </a:solidFill>
              <a:latin typeface="Bebas" pitchFamily="2" charset="0"/>
            </a:endParaRPr>
          </a:p>
        </p:txBody>
      </p:sp>
      <p:sp>
        <p:nvSpPr>
          <p:cNvPr id="48" name="TextBox 47"/>
          <p:cNvSpPr txBox="1"/>
          <p:nvPr/>
        </p:nvSpPr>
        <p:spPr>
          <a:xfrm>
            <a:off x="356555" y="3988349"/>
            <a:ext cx="787395" cy="769441"/>
          </a:xfrm>
          <a:prstGeom prst="rect">
            <a:avLst/>
          </a:prstGeom>
          <a:noFill/>
        </p:spPr>
        <p:txBody>
          <a:bodyPr wrap="none" rtlCol="0">
            <a:spAutoFit/>
          </a:bodyPr>
          <a:lstStyle/>
          <a:p>
            <a:r>
              <a:rPr lang="en-US" altLang="zh-CN" sz="4400">
                <a:solidFill>
                  <a:schemeClr val="bg1"/>
                </a:solidFill>
                <a:latin typeface="Bebas" pitchFamily="2" charset="0"/>
              </a:rPr>
              <a:t>04</a:t>
            </a:r>
            <a:endParaRPr lang="zh-CN" altLang="en-US" sz="4400">
              <a:solidFill>
                <a:schemeClr val="bg1"/>
              </a:solidFill>
              <a:latin typeface="Bebas" pitchFamily="2" charset="0"/>
            </a:endParaRPr>
          </a:p>
        </p:txBody>
      </p:sp>
      <p:sp>
        <p:nvSpPr>
          <p:cNvPr id="49" name="TextBox 48"/>
          <p:cNvSpPr txBox="1"/>
          <p:nvPr/>
        </p:nvSpPr>
        <p:spPr>
          <a:xfrm>
            <a:off x="356555" y="4989172"/>
            <a:ext cx="774186" cy="769441"/>
          </a:xfrm>
          <a:prstGeom prst="rect">
            <a:avLst/>
          </a:prstGeom>
          <a:noFill/>
        </p:spPr>
        <p:txBody>
          <a:bodyPr wrap="none" rtlCol="0">
            <a:spAutoFit/>
          </a:bodyPr>
          <a:lstStyle/>
          <a:p>
            <a:r>
              <a:rPr lang="en-US" altLang="zh-CN" sz="4400">
                <a:solidFill>
                  <a:schemeClr val="bg1"/>
                </a:solidFill>
                <a:latin typeface="Bebas" pitchFamily="2" charset="0"/>
              </a:rPr>
              <a:t>05</a:t>
            </a:r>
            <a:endParaRPr lang="zh-CN" altLang="en-US" sz="4400">
              <a:solidFill>
                <a:schemeClr val="bg1"/>
              </a:solidFill>
              <a:latin typeface="Bebas" pitchFamily="2" charset="0"/>
            </a:endParaRPr>
          </a:p>
        </p:txBody>
      </p:sp>
      <p:sp>
        <p:nvSpPr>
          <p:cNvPr id="50" name="椭圆 49"/>
          <p:cNvSpPr/>
          <p:nvPr/>
        </p:nvSpPr>
        <p:spPr>
          <a:xfrm>
            <a:off x="6496665" y="1988840"/>
            <a:ext cx="2880320" cy="2880320"/>
          </a:xfrm>
          <a:prstGeom prst="ellipse">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7151995" y="2828836"/>
            <a:ext cx="1569660" cy="1200329"/>
          </a:xfrm>
          <a:prstGeom prst="rect">
            <a:avLst/>
          </a:prstGeom>
          <a:noFill/>
        </p:spPr>
        <p:txBody>
          <a:bodyPr wrap="none" rtlCol="0">
            <a:spAutoFit/>
          </a:bodyPr>
          <a:lstStyle/>
          <a:p>
            <a:pPr algn="ctr"/>
            <a:r>
              <a:rPr lang="zh-CN" altLang="en-US" sz="5400">
                <a:solidFill>
                  <a:schemeClr val="bg1"/>
                </a:solidFill>
                <a:latin typeface="微软雅黑" pitchFamily="34" charset="-122"/>
                <a:ea typeface="微软雅黑" pitchFamily="34" charset="-122"/>
              </a:rPr>
              <a:t>目录</a:t>
            </a:r>
            <a:endParaRPr lang="en-US" altLang="zh-CN" sz="5400">
              <a:solidFill>
                <a:schemeClr val="bg1"/>
              </a:solidFill>
              <a:latin typeface="微软雅黑" pitchFamily="34" charset="-122"/>
              <a:ea typeface="微软雅黑" pitchFamily="34" charset="-122"/>
            </a:endParaRPr>
          </a:p>
          <a:p>
            <a:pPr algn="ctr"/>
            <a:r>
              <a:rPr lang="en-US" altLang="zh-CN">
                <a:solidFill>
                  <a:schemeClr val="bg1"/>
                </a:solidFill>
                <a:latin typeface="微软雅黑" pitchFamily="34" charset="-122"/>
                <a:ea typeface="微软雅黑" pitchFamily="34" charset="-122"/>
              </a:rPr>
              <a:t>contents</a:t>
            </a:r>
            <a:endParaRPr lang="zh-CN" altLang="en-US">
              <a:solidFill>
                <a:schemeClr val="bg1"/>
              </a:solidFill>
            </a:endParaRPr>
          </a:p>
        </p:txBody>
      </p:sp>
      <p:sp>
        <p:nvSpPr>
          <p:cNvPr id="52" name="矩形 51"/>
          <p:cNvSpPr/>
          <p:nvPr/>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90550" y="4032393"/>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5997832" y="3013502"/>
            <a:ext cx="3877985" cy="830997"/>
          </a:xfrm>
          <a:prstGeom prst="rect">
            <a:avLst/>
          </a:prstGeom>
          <a:noFill/>
        </p:spPr>
        <p:txBody>
          <a:bodyPr wrap="none" rtlCol="0">
            <a:spAutoFit/>
          </a:bodyPr>
          <a:lstStyle/>
          <a:p>
            <a:r>
              <a:rPr lang="zh-CN" altLang="en-US" sz="4800">
                <a:solidFill>
                  <a:srgbClr val="161D25"/>
                </a:solidFill>
                <a:latin typeface="微软雅黑" pitchFamily="34" charset="-122"/>
                <a:ea typeface="微软雅黑" pitchFamily="34" charset="-122"/>
              </a:rPr>
              <a:t>工作不足之处</a:t>
            </a:r>
          </a:p>
        </p:txBody>
      </p:sp>
    </p:spTree>
    <p:extLst>
      <p:ext uri="{BB962C8B-B14F-4D97-AF65-F5344CB8AC3E}">
        <p14:creationId xmlns:p14="http://schemas.microsoft.com/office/powerpoint/2010/main" val="237851838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14:presetBounceEnd="80000">
                                      <p:stCondLst>
                                        <p:cond delay="0"/>
                                      </p:stCondLst>
                                      <p:childTnLst>
                                        <p:animScale p14:bounceEnd="80000">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stCondLst>
                                        <p:cond delay="0"/>
                                      </p:stCondLst>
                                      <p:childTnLst>
                                        <p:animScale>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矩形 2"/>
          <p:cNvSpPr/>
          <p:nvPr/>
        </p:nvSpPr>
        <p:spPr>
          <a:xfrm>
            <a:off x="4333220" y="2293912"/>
            <a:ext cx="2857990" cy="3354008"/>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4" name="AutoShape 12"/>
          <p:cNvSpPr>
            <a:spLocks noChangeArrowheads="1"/>
          </p:cNvSpPr>
          <p:nvPr/>
        </p:nvSpPr>
        <p:spPr bwMode="auto">
          <a:xfrm>
            <a:off x="4333220" y="1988840"/>
            <a:ext cx="2857990" cy="610144"/>
          </a:xfrm>
          <a:prstGeom prst="homePlate">
            <a:avLst>
              <a:gd name="adj" fmla="val 63872"/>
            </a:avLst>
          </a:prstGeom>
          <a:solidFill>
            <a:srgbClr val="7B8294"/>
          </a:solidFill>
          <a:ln w="9525">
            <a:noFill/>
            <a:miter lim="800000"/>
            <a:headEnd/>
            <a:tailEnd/>
          </a:ln>
        </p:spPr>
        <p:txBody>
          <a:bodyPr wrap="none" lIns="70601" tIns="35300" rIns="70601" bIns="35300" anchor="ctr"/>
          <a:lstStyle/>
          <a:p>
            <a:pPr algn="ctr"/>
            <a:r>
              <a:rPr lang="zh-CN" altLang="en-US" sz="1900" b="1">
                <a:solidFill>
                  <a:prstClr val="white"/>
                </a:solidFill>
                <a:latin typeface="微软雅黑" pitchFamily="34" charset="-122"/>
                <a:ea typeface="微软雅黑" pitchFamily="34" charset="-122"/>
              </a:rPr>
              <a:t>添加标题</a:t>
            </a:r>
            <a:endParaRPr lang="zh-CN" altLang="en-US" sz="1900" b="1" dirty="0">
              <a:solidFill>
                <a:prstClr val="white"/>
              </a:solidFill>
              <a:latin typeface="微软雅黑" pitchFamily="34" charset="-122"/>
              <a:ea typeface="微软雅黑" pitchFamily="34" charset="-122"/>
            </a:endParaRPr>
          </a:p>
        </p:txBody>
      </p:sp>
      <p:sp>
        <p:nvSpPr>
          <p:cNvPr id="5" name="TextBox 4"/>
          <p:cNvSpPr txBox="1"/>
          <p:nvPr/>
        </p:nvSpPr>
        <p:spPr>
          <a:xfrm>
            <a:off x="4444416" y="2812005"/>
            <a:ext cx="2746795" cy="2543089"/>
          </a:xfrm>
          <a:prstGeom prst="rect">
            <a:avLst/>
          </a:prstGeom>
          <a:noFill/>
        </p:spPr>
        <p:txBody>
          <a:bodyPr wrap="square" lIns="70601" tIns="35300" rIns="70601" bIns="3530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200">
                <a:solidFill>
                  <a:sysClr val="windowText" lastClr="000000"/>
                </a:solidFill>
                <a:latin typeface="微软雅黑" pitchFamily="34" charset="-122"/>
                <a:ea typeface="微软雅黑" pitchFamily="34" charset="-122"/>
              </a:rPr>
              <a:t>文字。</a:t>
            </a:r>
            <a:endParaRPr lang="en-US" altLang="zh-CN" sz="1200">
              <a:solidFill>
                <a:sysClr val="windowText" lastClr="000000"/>
              </a:solidFill>
              <a:latin typeface="微软雅黑" pitchFamily="34" charset="-122"/>
              <a:ea typeface="微软雅黑" pitchFamily="34" charset="-122"/>
            </a:endParaRPr>
          </a:p>
          <a:p>
            <a:pPr>
              <a:lnSpc>
                <a:spcPct val="130000"/>
              </a:lnSpc>
            </a:pPr>
            <a:r>
              <a:rPr lang="zh-CN" altLang="en-US" sz="120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6" name="矩形 5"/>
          <p:cNvSpPr/>
          <p:nvPr/>
        </p:nvSpPr>
        <p:spPr>
          <a:xfrm>
            <a:off x="7724686" y="2293912"/>
            <a:ext cx="2857990" cy="3354008"/>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7" name="AutoShape 12"/>
          <p:cNvSpPr>
            <a:spLocks noChangeArrowheads="1"/>
          </p:cNvSpPr>
          <p:nvPr/>
        </p:nvSpPr>
        <p:spPr bwMode="auto">
          <a:xfrm flipH="1">
            <a:off x="7724686" y="1988840"/>
            <a:ext cx="2857990" cy="610144"/>
          </a:xfrm>
          <a:prstGeom prst="homePlate">
            <a:avLst>
              <a:gd name="adj" fmla="val 63872"/>
            </a:avLst>
          </a:prstGeom>
          <a:solidFill>
            <a:srgbClr val="161D25"/>
          </a:solidFill>
          <a:ln w="9525">
            <a:noFill/>
            <a:miter lim="800000"/>
            <a:headEnd/>
            <a:tailEnd/>
          </a:ln>
        </p:spPr>
        <p:txBody>
          <a:bodyPr wrap="none" lIns="70601" tIns="35300" rIns="70601" bIns="35300" anchor="ctr"/>
          <a:lstStyle/>
          <a:p>
            <a:pPr algn="ctr"/>
            <a:r>
              <a:rPr lang="zh-CN" altLang="en-US" sz="1900" b="1">
                <a:solidFill>
                  <a:prstClr val="white"/>
                </a:solidFill>
                <a:latin typeface="微软雅黑" pitchFamily="34" charset="-122"/>
                <a:ea typeface="微软雅黑" pitchFamily="34" charset="-122"/>
              </a:rPr>
              <a:t>添加标题</a:t>
            </a:r>
            <a:endParaRPr lang="zh-CN" altLang="en-US" sz="1900" b="1" dirty="0">
              <a:solidFill>
                <a:prstClr val="white"/>
              </a:solidFill>
              <a:latin typeface="微软雅黑" pitchFamily="34" charset="-122"/>
              <a:ea typeface="微软雅黑" pitchFamily="34" charset="-122"/>
            </a:endParaRPr>
          </a:p>
        </p:txBody>
      </p:sp>
      <p:sp>
        <p:nvSpPr>
          <p:cNvPr id="8" name="TextBox 7"/>
          <p:cNvSpPr txBox="1"/>
          <p:nvPr/>
        </p:nvSpPr>
        <p:spPr>
          <a:xfrm>
            <a:off x="7835881" y="2812005"/>
            <a:ext cx="2746795" cy="2543089"/>
          </a:xfrm>
          <a:prstGeom prst="rect">
            <a:avLst/>
          </a:prstGeom>
          <a:noFill/>
        </p:spPr>
        <p:txBody>
          <a:bodyPr wrap="square" lIns="70601" tIns="35300" rIns="70601" bIns="3530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200">
                <a:solidFill>
                  <a:sysClr val="windowText" lastClr="000000"/>
                </a:solidFill>
                <a:latin typeface="微软雅黑" pitchFamily="34" charset="-122"/>
                <a:ea typeface="微软雅黑" pitchFamily="34" charset="-122"/>
              </a:rPr>
              <a:t>文字。</a:t>
            </a:r>
            <a:endParaRPr lang="en-US" altLang="zh-CN" sz="1200">
              <a:solidFill>
                <a:sysClr val="windowText" lastClr="000000"/>
              </a:solidFill>
              <a:latin typeface="微软雅黑" pitchFamily="34" charset="-122"/>
              <a:ea typeface="微软雅黑" pitchFamily="34" charset="-122"/>
            </a:endParaRPr>
          </a:p>
          <a:p>
            <a:pPr>
              <a:lnSpc>
                <a:spcPct val="130000"/>
              </a:lnSpc>
            </a:pPr>
            <a:r>
              <a:rPr lang="zh-CN" altLang="en-US" sz="120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13794354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par>
                          <p:cTn id="17" fill="hold">
                            <p:stCondLst>
                              <p:cond delay="1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5"/>
                                        </p:tgtEl>
                                        <p:attrNameLst>
                                          <p:attrName>style.visibility</p:attrName>
                                        </p:attrNameLst>
                                      </p:cBhvr>
                                      <p:to>
                                        <p:strVal val="visible"/>
                                      </p:to>
                                    </p:set>
                                    <p:animEffect transition="in" filter="wipe(left)">
                                      <p:cBhvr>
                                        <p:cTn id="20" dur="100"/>
                                        <p:tgtEl>
                                          <p:spTgt spid="5"/>
                                        </p:tgtEl>
                                      </p:cBhvr>
                                    </p:animEffect>
                                  </p:childTnLst>
                                </p:cTn>
                              </p:par>
                            </p:childTnLst>
                          </p:cTn>
                        </p:par>
                        <p:par>
                          <p:cTn id="21" fill="hold">
                            <p:stCondLst>
                              <p:cond delay="6250"/>
                            </p:stCondLst>
                            <p:childTnLst>
                              <p:par>
                                <p:cTn id="22" presetID="2" presetClass="entr" presetSubtype="2"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6750"/>
                            </p:stCondLst>
                            <p:childTnLst>
                              <p:par>
                                <p:cTn id="27" presetID="22"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500"/>
                                        <p:tgtEl>
                                          <p:spTgt spid="6"/>
                                        </p:tgtEl>
                                      </p:cBhvr>
                                    </p:animEffect>
                                  </p:childTnLst>
                                </p:cTn>
                              </p:par>
                            </p:childTnLst>
                          </p:cTn>
                        </p:par>
                        <p:par>
                          <p:cTn id="30" fill="hold">
                            <p:stCondLst>
                              <p:cond delay="7250"/>
                            </p:stCondLst>
                            <p:childTnLst>
                              <p:par>
                                <p:cTn id="31" presetID="22" presetClass="entr" presetSubtype="8" fill="hold" grpId="0" nodeType="afterEffect">
                                  <p:stCondLst>
                                    <p:cond delay="0"/>
                                  </p:stCondLst>
                                  <p:iterate type="lt">
                                    <p:tmPct val="30000"/>
                                  </p:iterate>
                                  <p:childTnLst>
                                    <p:set>
                                      <p:cBhvr>
                                        <p:cTn id="32" dur="1" fill="hold">
                                          <p:stCondLst>
                                            <p:cond delay="0"/>
                                          </p:stCondLst>
                                        </p:cTn>
                                        <p:tgtEl>
                                          <p:spTgt spid="8"/>
                                        </p:tgtEl>
                                        <p:attrNameLst>
                                          <p:attrName>style.visibility</p:attrName>
                                        </p:attrNameLst>
                                      </p:cBhvr>
                                      <p:to>
                                        <p:strVal val="visible"/>
                                      </p:to>
                                    </p:set>
                                    <p:animEffect transition="in" filter="wipe(left)">
                                      <p:cBhvr>
                                        <p:cTn id="33"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animBg="1"/>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椭圆 19"/>
          <p:cNvSpPr/>
          <p:nvPr/>
        </p:nvSpPr>
        <p:spPr>
          <a:xfrm>
            <a:off x="5338499" y="3852487"/>
            <a:ext cx="853400" cy="426764"/>
          </a:xfrm>
          <a:custGeom>
            <a:avLst/>
            <a:gdLst/>
            <a:ahLst/>
            <a:cxnLst/>
            <a:rect l="l" t="t" r="r" b="b"/>
            <a:pathLst>
              <a:path w="1105288" h="552644">
                <a:moveTo>
                  <a:pt x="0" y="0"/>
                </a:moveTo>
                <a:lnTo>
                  <a:pt x="1105288" y="0"/>
                </a:lnTo>
                <a:cubicBezTo>
                  <a:pt x="1105288" y="305217"/>
                  <a:pt x="857861" y="552644"/>
                  <a:pt x="552644" y="552644"/>
                </a:cubicBezTo>
                <a:cubicBezTo>
                  <a:pt x="247427" y="552644"/>
                  <a:pt x="0" y="305217"/>
                  <a:pt x="0" y="0"/>
                </a:cubicBezTo>
                <a:close/>
              </a:path>
            </a:pathLst>
          </a:cu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500">
                <a:solidFill>
                  <a:schemeClr val="bg1"/>
                </a:solidFill>
                <a:latin typeface="微软雅黑" pitchFamily="34" charset="-122"/>
                <a:ea typeface="微软雅黑" pitchFamily="34" charset="-122"/>
              </a:rPr>
              <a:t>47%</a:t>
            </a:r>
            <a:endParaRPr lang="zh-CN" altLang="en-US" sz="1500">
              <a:solidFill>
                <a:schemeClr val="bg1"/>
              </a:solidFill>
              <a:latin typeface="微软雅黑" pitchFamily="34" charset="-122"/>
              <a:ea typeface="微软雅黑" pitchFamily="34" charset="-122"/>
            </a:endParaRPr>
          </a:p>
        </p:txBody>
      </p:sp>
      <p:sp>
        <p:nvSpPr>
          <p:cNvPr id="4" name="椭圆 19"/>
          <p:cNvSpPr/>
          <p:nvPr/>
        </p:nvSpPr>
        <p:spPr>
          <a:xfrm>
            <a:off x="7488729" y="3849210"/>
            <a:ext cx="1115991" cy="558080"/>
          </a:xfrm>
          <a:custGeom>
            <a:avLst/>
            <a:gdLst/>
            <a:ahLst/>
            <a:cxnLst/>
            <a:rect l="l" t="t" r="r" b="b"/>
            <a:pathLst>
              <a:path w="1105288" h="552644">
                <a:moveTo>
                  <a:pt x="0" y="0"/>
                </a:moveTo>
                <a:lnTo>
                  <a:pt x="1105288" y="0"/>
                </a:lnTo>
                <a:cubicBezTo>
                  <a:pt x="1105288" y="305217"/>
                  <a:pt x="857861" y="552644"/>
                  <a:pt x="552644" y="552644"/>
                </a:cubicBezTo>
                <a:cubicBezTo>
                  <a:pt x="247427" y="552644"/>
                  <a:pt x="0" y="305217"/>
                  <a:pt x="0"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900">
                <a:latin typeface="微软雅黑" pitchFamily="34" charset="-122"/>
                <a:ea typeface="微软雅黑" pitchFamily="34" charset="-122"/>
              </a:rPr>
              <a:t>61%</a:t>
            </a:r>
            <a:endParaRPr lang="zh-CN" altLang="en-US" sz="1900">
              <a:latin typeface="微软雅黑" pitchFamily="34" charset="-122"/>
              <a:ea typeface="微软雅黑" pitchFamily="34" charset="-122"/>
            </a:endParaRPr>
          </a:p>
        </p:txBody>
      </p:sp>
      <p:sp>
        <p:nvSpPr>
          <p:cNvPr id="5" name="椭圆 19"/>
          <p:cNvSpPr/>
          <p:nvPr/>
        </p:nvSpPr>
        <p:spPr>
          <a:xfrm>
            <a:off x="9502440" y="3852488"/>
            <a:ext cx="1651624" cy="825935"/>
          </a:xfrm>
          <a:custGeom>
            <a:avLst/>
            <a:gdLst/>
            <a:ahLst/>
            <a:cxnLst/>
            <a:rect l="l" t="t" r="r" b="b"/>
            <a:pathLst>
              <a:path w="1105288" h="552644">
                <a:moveTo>
                  <a:pt x="0" y="0"/>
                </a:moveTo>
                <a:lnTo>
                  <a:pt x="1105288" y="0"/>
                </a:lnTo>
                <a:cubicBezTo>
                  <a:pt x="1105288" y="305217"/>
                  <a:pt x="857861" y="552644"/>
                  <a:pt x="552644" y="552644"/>
                </a:cubicBezTo>
                <a:cubicBezTo>
                  <a:pt x="247427" y="552644"/>
                  <a:pt x="0" y="305217"/>
                  <a:pt x="0"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900">
                <a:latin typeface="微软雅黑" pitchFamily="34" charset="-122"/>
                <a:ea typeface="微软雅黑" pitchFamily="34" charset="-122"/>
              </a:rPr>
              <a:t>97%</a:t>
            </a:r>
            <a:endParaRPr lang="zh-CN" altLang="en-US" sz="1900">
              <a:latin typeface="微软雅黑" pitchFamily="34" charset="-122"/>
              <a:ea typeface="微软雅黑" pitchFamily="34" charset="-122"/>
            </a:endParaRPr>
          </a:p>
        </p:txBody>
      </p:sp>
      <p:sp>
        <p:nvSpPr>
          <p:cNvPr id="6" name="椭圆 11"/>
          <p:cNvSpPr/>
          <p:nvPr/>
        </p:nvSpPr>
        <p:spPr>
          <a:xfrm>
            <a:off x="3815274" y="3065847"/>
            <a:ext cx="1618327" cy="778485"/>
          </a:xfrm>
          <a:custGeom>
            <a:avLst/>
            <a:gdLst/>
            <a:ahLst/>
            <a:cxnLst/>
            <a:rect l="l" t="t" r="r" b="b"/>
            <a:pathLst>
              <a:path w="1796564" h="864096">
                <a:moveTo>
                  <a:pt x="898282" y="0"/>
                </a:moveTo>
                <a:cubicBezTo>
                  <a:pt x="1383321" y="0"/>
                  <a:pt x="1778753" y="383652"/>
                  <a:pt x="1796564" y="864096"/>
                </a:cubicBezTo>
                <a:lnTo>
                  <a:pt x="0" y="864096"/>
                </a:lnTo>
                <a:cubicBezTo>
                  <a:pt x="17812" y="383652"/>
                  <a:pt x="413243" y="0"/>
                  <a:pt x="898282"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2200">
                <a:latin typeface="微软雅黑" pitchFamily="34" charset="-122"/>
                <a:ea typeface="微软雅黑" pitchFamily="34" charset="-122"/>
              </a:rPr>
              <a:t>89%</a:t>
            </a:r>
            <a:endParaRPr lang="zh-CN" altLang="en-US" sz="2200">
              <a:latin typeface="微软雅黑" pitchFamily="34" charset="-122"/>
              <a:ea typeface="微软雅黑" pitchFamily="34" charset="-122"/>
            </a:endParaRPr>
          </a:p>
        </p:txBody>
      </p:sp>
      <p:sp>
        <p:nvSpPr>
          <p:cNvPr id="7" name="椭圆 11"/>
          <p:cNvSpPr/>
          <p:nvPr/>
        </p:nvSpPr>
        <p:spPr>
          <a:xfrm>
            <a:off x="6527648" y="3488520"/>
            <a:ext cx="756625" cy="363969"/>
          </a:xfrm>
          <a:custGeom>
            <a:avLst/>
            <a:gdLst/>
            <a:ahLst/>
            <a:cxnLst/>
            <a:rect l="l" t="t" r="r" b="b"/>
            <a:pathLst>
              <a:path w="1796564" h="864096">
                <a:moveTo>
                  <a:pt x="898282" y="0"/>
                </a:moveTo>
                <a:cubicBezTo>
                  <a:pt x="1383321" y="0"/>
                  <a:pt x="1778753" y="383652"/>
                  <a:pt x="1796564" y="864096"/>
                </a:cubicBezTo>
                <a:lnTo>
                  <a:pt x="0" y="864096"/>
                </a:lnTo>
                <a:cubicBezTo>
                  <a:pt x="17812" y="383652"/>
                  <a:pt x="413243" y="0"/>
                  <a:pt x="898282" y="0"/>
                </a:cubicBezTo>
                <a:close/>
              </a:path>
            </a:pathLst>
          </a:cu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a:solidFill>
                  <a:schemeClr val="bg1"/>
                </a:solidFill>
                <a:latin typeface="微软雅黑" pitchFamily="34" charset="-122"/>
                <a:ea typeface="微软雅黑" pitchFamily="34" charset="-122"/>
              </a:rPr>
              <a:t>36%</a:t>
            </a:r>
            <a:endParaRPr lang="zh-CN" altLang="en-US">
              <a:solidFill>
                <a:schemeClr val="bg1"/>
              </a:solidFill>
              <a:latin typeface="微软雅黑" pitchFamily="34" charset="-122"/>
              <a:ea typeface="微软雅黑" pitchFamily="34" charset="-122"/>
            </a:endParaRPr>
          </a:p>
        </p:txBody>
      </p:sp>
      <p:sp>
        <p:nvSpPr>
          <p:cNvPr id="8" name="椭圆 11"/>
          <p:cNvSpPr/>
          <p:nvPr/>
        </p:nvSpPr>
        <p:spPr>
          <a:xfrm>
            <a:off x="8377117" y="3064683"/>
            <a:ext cx="1620741" cy="779648"/>
          </a:xfrm>
          <a:custGeom>
            <a:avLst/>
            <a:gdLst/>
            <a:ahLst/>
            <a:cxnLst/>
            <a:rect l="l" t="t" r="r" b="b"/>
            <a:pathLst>
              <a:path w="1796564" h="864096">
                <a:moveTo>
                  <a:pt x="898282" y="0"/>
                </a:moveTo>
                <a:cubicBezTo>
                  <a:pt x="1383321" y="0"/>
                  <a:pt x="1778753" y="383652"/>
                  <a:pt x="1796564" y="864096"/>
                </a:cubicBezTo>
                <a:lnTo>
                  <a:pt x="0" y="864096"/>
                </a:lnTo>
                <a:cubicBezTo>
                  <a:pt x="17812" y="383652"/>
                  <a:pt x="413243" y="0"/>
                  <a:pt x="898282" y="0"/>
                </a:cubicBezTo>
                <a:close/>
              </a:path>
            </a:pathLst>
          </a:cu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2200">
                <a:solidFill>
                  <a:schemeClr val="bg1"/>
                </a:solidFill>
                <a:latin typeface="微软雅黑" pitchFamily="34" charset="-122"/>
                <a:ea typeface="微软雅黑" pitchFamily="34" charset="-122"/>
              </a:rPr>
              <a:t>91%</a:t>
            </a:r>
            <a:endParaRPr lang="zh-CN" altLang="en-US" sz="2200">
              <a:solidFill>
                <a:schemeClr val="bg1"/>
              </a:solidFill>
              <a:latin typeface="微软雅黑" pitchFamily="34" charset="-122"/>
              <a:ea typeface="微软雅黑" pitchFamily="34" charset="-122"/>
            </a:endParaRPr>
          </a:p>
        </p:txBody>
      </p:sp>
      <p:cxnSp>
        <p:nvCxnSpPr>
          <p:cNvPr id="9" name="直接箭头连接符 8"/>
          <p:cNvCxnSpPr/>
          <p:nvPr/>
        </p:nvCxnSpPr>
        <p:spPr>
          <a:xfrm>
            <a:off x="3489724" y="3844330"/>
            <a:ext cx="8006082" cy="0"/>
          </a:xfrm>
          <a:prstGeom prst="straightConnector1">
            <a:avLst/>
          </a:prstGeom>
          <a:ln w="2857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28073"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1" name="椭圆 10"/>
          <p:cNvSpPr/>
          <p:nvPr/>
        </p:nvSpPr>
        <p:spPr>
          <a:xfrm>
            <a:off x="4568836"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2" name="椭圆 11"/>
          <p:cNvSpPr/>
          <p:nvPr/>
        </p:nvSpPr>
        <p:spPr>
          <a:xfrm>
            <a:off x="5709600"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3" name="椭圆 12"/>
          <p:cNvSpPr/>
          <p:nvPr/>
        </p:nvSpPr>
        <p:spPr>
          <a:xfrm>
            <a:off x="6850362"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4" name="椭圆 13"/>
          <p:cNvSpPr/>
          <p:nvPr/>
        </p:nvSpPr>
        <p:spPr>
          <a:xfrm>
            <a:off x="7991126"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5" name="椭圆 14"/>
          <p:cNvSpPr/>
          <p:nvPr/>
        </p:nvSpPr>
        <p:spPr>
          <a:xfrm>
            <a:off x="9131889"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6" name="椭圆 15"/>
          <p:cNvSpPr/>
          <p:nvPr/>
        </p:nvSpPr>
        <p:spPr>
          <a:xfrm>
            <a:off x="10272653"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7" name="圆角矩形标注 16"/>
          <p:cNvSpPr/>
          <p:nvPr/>
        </p:nvSpPr>
        <p:spPr>
          <a:xfrm>
            <a:off x="10167671" y="3399485"/>
            <a:ext cx="588718" cy="223346"/>
          </a:xfrm>
          <a:prstGeom prst="wedgeRoundRectCallout">
            <a:avLst>
              <a:gd name="adj1" fmla="val -20000"/>
              <a:gd name="adj2" fmla="val 97628"/>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dirty="0">
                <a:latin typeface="微软雅黑" pitchFamily="34" charset="-122"/>
                <a:ea typeface="微软雅黑" pitchFamily="34" charset="-122"/>
              </a:rPr>
              <a:t>2016</a:t>
            </a:r>
            <a:endParaRPr lang="zh-CN" altLang="en-US" sz="1200" dirty="0">
              <a:latin typeface="微软雅黑" pitchFamily="34" charset="-122"/>
              <a:ea typeface="微软雅黑" pitchFamily="34" charset="-122"/>
            </a:endParaRPr>
          </a:p>
        </p:txBody>
      </p:sp>
      <p:sp>
        <p:nvSpPr>
          <p:cNvPr id="18" name="圆角矩形标注 17"/>
          <p:cNvSpPr/>
          <p:nvPr/>
        </p:nvSpPr>
        <p:spPr>
          <a:xfrm>
            <a:off x="8893127" y="4128251"/>
            <a:ext cx="588718" cy="223346"/>
          </a:xfrm>
          <a:prstGeom prst="wedgeRoundRectCallout">
            <a:avLst>
              <a:gd name="adj1" fmla="val -164"/>
              <a:gd name="adj2" fmla="val -106953"/>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a:latin typeface="微软雅黑" pitchFamily="34" charset="-122"/>
                <a:ea typeface="微软雅黑" pitchFamily="34" charset="-122"/>
              </a:rPr>
              <a:t>2014</a:t>
            </a:r>
            <a:endParaRPr lang="zh-CN" altLang="en-US" sz="1200">
              <a:latin typeface="微软雅黑" pitchFamily="34" charset="-122"/>
              <a:ea typeface="微软雅黑" pitchFamily="34" charset="-122"/>
            </a:endParaRPr>
          </a:p>
        </p:txBody>
      </p:sp>
      <p:sp>
        <p:nvSpPr>
          <p:cNvPr id="19" name="圆角矩形标注 18"/>
          <p:cNvSpPr/>
          <p:nvPr/>
        </p:nvSpPr>
        <p:spPr>
          <a:xfrm>
            <a:off x="7674010" y="3399485"/>
            <a:ext cx="588718" cy="223346"/>
          </a:xfrm>
          <a:prstGeom prst="wedgeRoundRectCallout">
            <a:avLst>
              <a:gd name="adj1" fmla="val 7331"/>
              <a:gd name="adj2" fmla="val 110403"/>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a:latin typeface="微软雅黑" pitchFamily="34" charset="-122"/>
                <a:ea typeface="微软雅黑" pitchFamily="34" charset="-122"/>
              </a:rPr>
              <a:t>2013</a:t>
            </a:r>
            <a:endParaRPr lang="zh-CN" altLang="en-US" sz="1200">
              <a:latin typeface="微软雅黑" pitchFamily="34" charset="-122"/>
              <a:ea typeface="微软雅黑" pitchFamily="34" charset="-122"/>
            </a:endParaRPr>
          </a:p>
        </p:txBody>
      </p:sp>
      <p:sp>
        <p:nvSpPr>
          <p:cNvPr id="20" name="圆角矩形标注 19"/>
          <p:cNvSpPr/>
          <p:nvPr/>
        </p:nvSpPr>
        <p:spPr>
          <a:xfrm>
            <a:off x="5433597" y="3399485"/>
            <a:ext cx="588718" cy="223346"/>
          </a:xfrm>
          <a:prstGeom prst="wedgeRoundRectCallout">
            <a:avLst>
              <a:gd name="adj1" fmla="val 7331"/>
              <a:gd name="adj2" fmla="val 110403"/>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a:latin typeface="微软雅黑" pitchFamily="34" charset="-122"/>
                <a:ea typeface="微软雅黑" pitchFamily="34" charset="-122"/>
              </a:rPr>
              <a:t>2011</a:t>
            </a:r>
            <a:endParaRPr lang="zh-CN" altLang="en-US" sz="1200">
              <a:latin typeface="微软雅黑" pitchFamily="34" charset="-122"/>
              <a:ea typeface="微软雅黑" pitchFamily="34" charset="-122"/>
            </a:endParaRPr>
          </a:p>
        </p:txBody>
      </p:sp>
      <p:sp>
        <p:nvSpPr>
          <p:cNvPr id="21" name="圆角矩形标注 20"/>
          <p:cNvSpPr/>
          <p:nvPr/>
        </p:nvSpPr>
        <p:spPr>
          <a:xfrm>
            <a:off x="6611601" y="4121442"/>
            <a:ext cx="588718" cy="223346"/>
          </a:xfrm>
          <a:prstGeom prst="wedgeRoundRectCallout">
            <a:avLst>
              <a:gd name="adj1" fmla="val 8268"/>
              <a:gd name="adj2" fmla="val -105306"/>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a:latin typeface="微软雅黑" pitchFamily="34" charset="-122"/>
                <a:ea typeface="微软雅黑" pitchFamily="34" charset="-122"/>
              </a:rPr>
              <a:t>2012</a:t>
            </a:r>
            <a:endParaRPr lang="zh-CN" altLang="en-US" sz="1200">
              <a:latin typeface="微软雅黑" pitchFamily="34" charset="-122"/>
              <a:ea typeface="微软雅黑" pitchFamily="34" charset="-122"/>
            </a:endParaRPr>
          </a:p>
        </p:txBody>
      </p:sp>
      <p:sp>
        <p:nvSpPr>
          <p:cNvPr id="22" name="圆角矩形标注 21"/>
          <p:cNvSpPr/>
          <p:nvPr/>
        </p:nvSpPr>
        <p:spPr>
          <a:xfrm>
            <a:off x="4330077" y="4121442"/>
            <a:ext cx="588718" cy="223346"/>
          </a:xfrm>
          <a:prstGeom prst="wedgeRoundRectCallout">
            <a:avLst>
              <a:gd name="adj1" fmla="val 8268"/>
              <a:gd name="adj2" fmla="val -105306"/>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a:latin typeface="微软雅黑" pitchFamily="34" charset="-122"/>
                <a:ea typeface="微软雅黑" pitchFamily="34" charset="-122"/>
              </a:rPr>
              <a:t>2010</a:t>
            </a:r>
            <a:endParaRPr lang="zh-CN" altLang="en-US" sz="1200">
              <a:latin typeface="微软雅黑" pitchFamily="34" charset="-122"/>
              <a:ea typeface="微软雅黑" pitchFamily="34" charset="-122"/>
            </a:endParaRPr>
          </a:p>
        </p:txBody>
      </p:sp>
      <p:sp>
        <p:nvSpPr>
          <p:cNvPr id="23" name="TextBox 22"/>
          <p:cNvSpPr txBox="1"/>
          <p:nvPr/>
        </p:nvSpPr>
        <p:spPr>
          <a:xfrm>
            <a:off x="3939471" y="206821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24" name="直接连接符 23"/>
          <p:cNvCxnSpPr/>
          <p:nvPr/>
        </p:nvCxnSpPr>
        <p:spPr>
          <a:xfrm>
            <a:off x="4624433" y="2382732"/>
            <a:ext cx="0" cy="68311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080235" y="499294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26" name="直接连接符 25"/>
          <p:cNvCxnSpPr>
            <a:endCxn id="25" idx="0"/>
          </p:cNvCxnSpPr>
          <p:nvPr/>
        </p:nvCxnSpPr>
        <p:spPr>
          <a:xfrm>
            <a:off x="5765196" y="4344788"/>
            <a:ext cx="3" cy="64815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21084" y="206821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28" name="直接连接符 27"/>
          <p:cNvCxnSpPr/>
          <p:nvPr/>
        </p:nvCxnSpPr>
        <p:spPr>
          <a:xfrm>
            <a:off x="6906046" y="2382731"/>
            <a:ext cx="0" cy="112842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361849" y="499294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30" name="直接连接符 29"/>
          <p:cNvCxnSpPr>
            <a:endCxn id="29" idx="0"/>
          </p:cNvCxnSpPr>
          <p:nvPr/>
        </p:nvCxnSpPr>
        <p:spPr>
          <a:xfrm>
            <a:off x="8046813" y="4407293"/>
            <a:ext cx="0" cy="58565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502525" y="206821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32" name="直接连接符 31"/>
          <p:cNvCxnSpPr/>
          <p:nvPr/>
        </p:nvCxnSpPr>
        <p:spPr>
          <a:xfrm>
            <a:off x="9187486" y="2382732"/>
            <a:ext cx="0" cy="68311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643289" y="499294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34" name="直接连接符 33"/>
          <p:cNvCxnSpPr>
            <a:endCxn id="33" idx="0"/>
          </p:cNvCxnSpPr>
          <p:nvPr/>
        </p:nvCxnSpPr>
        <p:spPr>
          <a:xfrm>
            <a:off x="10328252" y="4678428"/>
            <a:ext cx="1" cy="31451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4476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9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3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4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6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20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p:tgtEl>
                                          <p:spTgt spid="3"/>
                                        </p:tgtEl>
                                        <p:attrNameLst>
                                          <p:attrName>ppt_y</p:attrName>
                                        </p:attrNameLst>
                                      </p:cBhvr>
                                      <p:tavLst>
                                        <p:tav tm="0">
                                          <p:val>
                                            <p:strVal val="#ppt_y-#ppt_h*1.125000"/>
                                          </p:val>
                                        </p:tav>
                                        <p:tav tm="100000">
                                          <p:val>
                                            <p:strVal val="#ppt_y"/>
                                          </p:val>
                                        </p:tav>
                                      </p:tavLst>
                                    </p:anim>
                                    <p:animEffect transition="in" filter="wipe(down)">
                                      <p:cBhvr>
                                        <p:cTn id="41" dur="500"/>
                                        <p:tgtEl>
                                          <p:spTgt spid="3"/>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p:tgtEl>
                                          <p:spTgt spid="7"/>
                                        </p:tgtEl>
                                        <p:attrNameLst>
                                          <p:attrName>ppt_y</p:attrName>
                                        </p:attrNameLst>
                                      </p:cBhvr>
                                      <p:tavLst>
                                        <p:tav tm="0">
                                          <p:val>
                                            <p:strVal val="#ppt_y+#ppt_h*1.125000"/>
                                          </p:val>
                                        </p:tav>
                                        <p:tav tm="100000">
                                          <p:val>
                                            <p:strVal val="#ppt_y"/>
                                          </p:val>
                                        </p:tav>
                                      </p:tavLst>
                                    </p:anim>
                                    <p:animEffect transition="in" filter="wipe(up)">
                                      <p:cBhvr>
                                        <p:cTn id="45" dur="500"/>
                                        <p:tgtEl>
                                          <p:spTgt spid="7"/>
                                        </p:tgtEl>
                                      </p:cBhvr>
                                    </p:animEffect>
                                  </p:childTnLst>
                                </p:cTn>
                              </p:par>
                              <p:par>
                                <p:cTn id="46" presetID="12" presetClass="entr" presetSubtype="1"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p:tgtEl>
                                          <p:spTgt spid="4"/>
                                        </p:tgtEl>
                                        <p:attrNameLst>
                                          <p:attrName>ppt_y</p:attrName>
                                        </p:attrNameLst>
                                      </p:cBhvr>
                                      <p:tavLst>
                                        <p:tav tm="0">
                                          <p:val>
                                            <p:strVal val="#ppt_y-#ppt_h*1.125000"/>
                                          </p:val>
                                        </p:tav>
                                        <p:tav tm="100000">
                                          <p:val>
                                            <p:strVal val="#ppt_y"/>
                                          </p:val>
                                        </p:tav>
                                      </p:tavLst>
                                    </p:anim>
                                    <p:animEffect transition="in" filter="wipe(down)">
                                      <p:cBhvr>
                                        <p:cTn id="49" dur="500"/>
                                        <p:tgtEl>
                                          <p:spTgt spid="4"/>
                                        </p:tgtEl>
                                      </p:cBhvr>
                                    </p:animEffect>
                                  </p:childTnLst>
                                </p:cTn>
                              </p:par>
                              <p:par>
                                <p:cTn id="50" presetID="1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p:tgtEl>
                                          <p:spTgt spid="8"/>
                                        </p:tgtEl>
                                        <p:attrNameLst>
                                          <p:attrName>ppt_y</p:attrName>
                                        </p:attrNameLst>
                                      </p:cBhvr>
                                      <p:tavLst>
                                        <p:tav tm="0">
                                          <p:val>
                                            <p:strVal val="#ppt_y+#ppt_h*1.125000"/>
                                          </p:val>
                                        </p:tav>
                                        <p:tav tm="100000">
                                          <p:val>
                                            <p:strVal val="#ppt_y"/>
                                          </p:val>
                                        </p:tav>
                                      </p:tavLst>
                                    </p:anim>
                                    <p:animEffect transition="in" filter="wipe(up)">
                                      <p:cBhvr>
                                        <p:cTn id="53" dur="500"/>
                                        <p:tgtEl>
                                          <p:spTgt spid="8"/>
                                        </p:tgtEl>
                                      </p:cBhvr>
                                    </p:animEffect>
                                  </p:childTnLst>
                                </p:cTn>
                              </p:par>
                              <p:par>
                                <p:cTn id="54" presetID="12" presetClass="entr" presetSubtype="1"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p:tgtEl>
                                          <p:spTgt spid="5"/>
                                        </p:tgtEl>
                                        <p:attrNameLst>
                                          <p:attrName>ppt_y</p:attrName>
                                        </p:attrNameLst>
                                      </p:cBhvr>
                                      <p:tavLst>
                                        <p:tav tm="0">
                                          <p:val>
                                            <p:strVal val="#ppt_y-#ppt_h*1.125000"/>
                                          </p:val>
                                        </p:tav>
                                        <p:tav tm="100000">
                                          <p:val>
                                            <p:strVal val="#ppt_y"/>
                                          </p:val>
                                        </p:tav>
                                      </p:tavLst>
                                    </p:anim>
                                    <p:animEffect transition="in" filter="wipe(down)">
                                      <p:cBhvr>
                                        <p:cTn id="57" dur="500"/>
                                        <p:tgtEl>
                                          <p:spTgt spid="5"/>
                                        </p:tgtEl>
                                      </p:cBhvr>
                                    </p:animEffect>
                                  </p:childTnLst>
                                </p:cTn>
                              </p:par>
                            </p:childTnLst>
                          </p:cTn>
                        </p:par>
                        <p:par>
                          <p:cTn id="58" fill="hold">
                            <p:stCondLst>
                              <p:cond delay="2500"/>
                            </p:stCondLst>
                            <p:childTnLst>
                              <p:par>
                                <p:cTn id="59" presetID="2" presetClass="entr" presetSubtype="1" decel="10000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fill="hold"/>
                                        <p:tgtEl>
                                          <p:spTgt spid="17"/>
                                        </p:tgtEl>
                                        <p:attrNameLst>
                                          <p:attrName>ppt_x</p:attrName>
                                        </p:attrNameLst>
                                      </p:cBhvr>
                                      <p:tavLst>
                                        <p:tav tm="0">
                                          <p:val>
                                            <p:strVal val="#ppt_x"/>
                                          </p:val>
                                        </p:tav>
                                        <p:tav tm="100000">
                                          <p:val>
                                            <p:strVal val="#ppt_x"/>
                                          </p:val>
                                        </p:tav>
                                      </p:tavLst>
                                    </p:anim>
                                    <p:anim calcmode="lin" valueType="num">
                                      <p:cBhvr additive="base">
                                        <p:cTn id="70" dur="500" fill="hold"/>
                                        <p:tgtEl>
                                          <p:spTgt spid="17"/>
                                        </p:tgtEl>
                                        <p:attrNameLst>
                                          <p:attrName>ppt_y</p:attrName>
                                        </p:attrNameLst>
                                      </p:cBhvr>
                                      <p:tavLst>
                                        <p:tav tm="0">
                                          <p:val>
                                            <p:strVal val="0-#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ppt_x"/>
                                          </p:val>
                                        </p:tav>
                                        <p:tav tm="100000">
                                          <p:val>
                                            <p:strVal val="#ppt_x"/>
                                          </p:val>
                                        </p:tav>
                                      </p:tavLst>
                                    </p:anim>
                                    <p:anim calcmode="lin" valueType="num">
                                      <p:cBhvr additive="base">
                                        <p:cTn id="78" dur="500" fill="hold"/>
                                        <p:tgtEl>
                                          <p:spTgt spid="21"/>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ppt_x"/>
                                          </p:val>
                                        </p:tav>
                                        <p:tav tm="100000">
                                          <p:val>
                                            <p:strVal val="#ppt_x"/>
                                          </p:val>
                                        </p:tav>
                                      </p:tavLst>
                                    </p:anim>
                                    <p:anim calcmode="lin" valueType="num">
                                      <p:cBhvr additive="base">
                                        <p:cTn id="82" dur="500" fill="hold"/>
                                        <p:tgtEl>
                                          <p:spTgt spid="18"/>
                                        </p:tgtEl>
                                        <p:attrNameLst>
                                          <p:attrName>ppt_y</p:attrName>
                                        </p:attrNameLst>
                                      </p:cBhvr>
                                      <p:tavLst>
                                        <p:tav tm="0">
                                          <p:val>
                                            <p:strVal val="1+#ppt_h/2"/>
                                          </p:val>
                                        </p:tav>
                                        <p:tav tm="100000">
                                          <p:val>
                                            <p:strVal val="#ppt_y"/>
                                          </p:val>
                                        </p:tav>
                                      </p:tavLst>
                                    </p:anim>
                                  </p:childTnLst>
                                </p:cTn>
                              </p:par>
                              <p:par>
                                <p:cTn id="83" presetID="22" presetClass="entr" presetSubtype="4"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down)">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22" presetClass="entr" presetSubtype="1" fill="hold"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up)">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childTnLst>
                                </p:cTn>
                              </p:par>
                              <p:par>
                                <p:cTn id="95" presetID="22" presetClass="entr" presetSubtype="4"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down)">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childTnLst>
                                </p:cTn>
                              </p:par>
                              <p:par>
                                <p:cTn id="101" presetID="22" presetClass="entr" presetSubtype="1" fill="hold"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up)">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500"/>
                                        <p:tgtEl>
                                          <p:spTgt spid="29"/>
                                        </p:tgtEl>
                                      </p:cBhvr>
                                    </p:animEffect>
                                  </p:childTnLst>
                                </p:cTn>
                              </p:par>
                              <p:par>
                                <p:cTn id="107" presetID="22" presetClass="entr" presetSubtype="4" fill="hold"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wipe(down)">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500"/>
                                        <p:tgtEl>
                                          <p:spTgt spid="31"/>
                                        </p:tgtEl>
                                      </p:cBhvr>
                                    </p:animEffect>
                                  </p:childTnLst>
                                </p:cTn>
                              </p:par>
                              <p:par>
                                <p:cTn id="113" presetID="22" presetClass="entr" presetSubtype="1" fill="hold"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wipe(up)">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5" grpId="0"/>
      <p:bldP spid="27" grpId="0"/>
      <p:bldP spid="29" grpId="0"/>
      <p:bldP spid="31"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360data\重要数据\桌面\tt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174" y="2204864"/>
            <a:ext cx="4044262" cy="30894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F:\出售\PPT\______________图片素材\59f5225d4dd36b09f8ade3e55c75581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12416" r="914"/>
          <a:stretch/>
        </p:blipFill>
        <p:spPr bwMode="auto">
          <a:xfrm>
            <a:off x="3532499" y="2348880"/>
            <a:ext cx="3732182" cy="20907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07374" y="2563615"/>
            <a:ext cx="4032448" cy="1772793"/>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itchFamily="34" charset="-122"/>
                <a:ea typeface="微软雅黑" pitchFamily="34" charset="-122"/>
              </a:rPr>
              <a:t>这里，或者通过通过复制您的文本。您的内容打在这里，或者通过通过复制您的文本。</a:t>
            </a:r>
            <a:endParaRPr lang="en-US" altLang="zh-CN" sz="1200">
              <a:solidFill>
                <a:schemeClr val="tx1">
                  <a:lumMod val="75000"/>
                  <a:lumOff val="25000"/>
                </a:schemeClr>
              </a:solidFill>
              <a:latin typeface="微软雅黑" pitchFamily="34" charset="-122"/>
              <a:ea typeface="微软雅黑" pitchFamily="34" charset="-122"/>
            </a:endParaRPr>
          </a:p>
          <a:p>
            <a:pPr>
              <a:lnSpc>
                <a:spcPct val="130000"/>
              </a:lnSpc>
            </a:pPr>
            <a:endParaRPr lang="en-US" altLang="zh-CN" sz="120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2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7" name="TextBox 6"/>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Tree>
    <p:extLst>
      <p:ext uri="{BB962C8B-B14F-4D97-AF65-F5344CB8AC3E}">
        <p14:creationId xmlns:p14="http://schemas.microsoft.com/office/powerpoint/2010/main" val="182905921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25" name="Line 2"/>
          <p:cNvSpPr>
            <a:spLocks noChangeShapeType="1"/>
          </p:cNvSpPr>
          <p:nvPr/>
        </p:nvSpPr>
        <p:spPr bwMode="auto">
          <a:xfrm>
            <a:off x="7527102" y="3959775"/>
            <a:ext cx="0" cy="1105534"/>
          </a:xfrm>
          <a:prstGeom prst="line">
            <a:avLst/>
          </a:prstGeom>
          <a:noFill/>
          <a:ln w="28575" cap="rnd">
            <a:solidFill>
              <a:schemeClr val="tx1">
                <a:lumMod val="65000"/>
                <a:lumOff val="35000"/>
              </a:schemeClr>
            </a:solidFill>
            <a:prstDash val="sysDot"/>
            <a:round/>
            <a:headEnd type="oval" w="med" len="med"/>
            <a:tailEnd type="triangle" w="med" len="med"/>
          </a:ln>
        </p:spPr>
        <p:txBody>
          <a:bodyPr wrap="none" anchor="ctr"/>
          <a:lstStyle/>
          <a:p>
            <a:pPr defTabSz="914400">
              <a:defRPr/>
            </a:pPr>
            <a:endParaRPr lang="zh-CN" altLang="en-US" sz="1800" kern="0">
              <a:solidFill>
                <a:sysClr val="windowText" lastClr="000000"/>
              </a:solidFill>
              <a:latin typeface="Verdana"/>
              <a:ea typeface="微软雅黑" panose="020B0503020204020204" pitchFamily="34" charset="-122"/>
            </a:endParaRPr>
          </a:p>
        </p:txBody>
      </p:sp>
      <p:sp>
        <p:nvSpPr>
          <p:cNvPr id="26" name="AutoShape 5"/>
          <p:cNvSpPr>
            <a:spLocks noChangeArrowheads="1"/>
          </p:cNvSpPr>
          <p:nvPr/>
        </p:nvSpPr>
        <p:spPr bwMode="auto">
          <a:xfrm rot="10800000">
            <a:off x="6464293" y="5126890"/>
            <a:ext cx="2128671" cy="894397"/>
          </a:xfrm>
          <a:prstGeom prst="roundRect">
            <a:avLst>
              <a:gd name="adj" fmla="val 6171"/>
            </a:avLst>
          </a:prstGeom>
          <a:solidFill>
            <a:srgbClr val="7B8294"/>
          </a:solidFill>
          <a:ln w="9525" algn="ctr">
            <a:noFill/>
            <a:round/>
            <a:headEnd/>
            <a:tailEnd/>
          </a:ln>
        </p:spPr>
        <p:txBody>
          <a:bodyPr rot="10800000" wrap="none" anchor="ctr"/>
          <a:lstStyle/>
          <a:p>
            <a:pPr algn="ctr" defTabSz="914400">
              <a:lnSpc>
                <a:spcPct val="120000"/>
              </a:lnSpc>
              <a:defRPr/>
            </a:pPr>
            <a:r>
              <a:rPr lang="zh-CN" altLang="en-US" sz="1100" kern="0">
                <a:solidFill>
                  <a:schemeClr val="bg1"/>
                </a:solidFill>
                <a:latin typeface="Verdana"/>
                <a:ea typeface="微软雅黑" panose="020B0503020204020204" pitchFamily="34" charset="-122"/>
              </a:rPr>
              <a:t>单击此处添加段落文字内容</a:t>
            </a:r>
          </a:p>
          <a:p>
            <a:pPr algn="ctr" defTabSz="914400">
              <a:lnSpc>
                <a:spcPct val="120000"/>
              </a:lnSpc>
              <a:defRPr/>
            </a:pPr>
            <a:r>
              <a:rPr lang="zh-CN" altLang="en-US" sz="1100" kern="0">
                <a:solidFill>
                  <a:schemeClr val="bg1"/>
                </a:solidFill>
                <a:latin typeface="Verdana"/>
                <a:ea typeface="微软雅黑" panose="020B0503020204020204" pitchFamily="34" charset="-122"/>
              </a:rPr>
              <a:t>单击此处添加段落文字内容</a:t>
            </a:r>
          </a:p>
        </p:txBody>
      </p:sp>
      <p:grpSp>
        <p:nvGrpSpPr>
          <p:cNvPr id="27" name="Group 28"/>
          <p:cNvGrpSpPr>
            <a:grpSpLocks/>
          </p:cNvGrpSpPr>
          <p:nvPr/>
        </p:nvGrpSpPr>
        <p:grpSpPr bwMode="auto">
          <a:xfrm>
            <a:off x="3756880" y="4662096"/>
            <a:ext cx="7467146" cy="894397"/>
            <a:chOff x="412" y="2911"/>
            <a:chExt cx="4890" cy="610"/>
          </a:xfrm>
        </p:grpSpPr>
        <p:sp>
          <p:nvSpPr>
            <p:cNvPr id="28" name="AutoShape 4"/>
            <p:cNvSpPr>
              <a:spLocks noChangeArrowheads="1"/>
            </p:cNvSpPr>
            <p:nvPr/>
          </p:nvSpPr>
          <p:spPr bwMode="auto">
            <a:xfrm rot="10800000">
              <a:off x="412" y="2911"/>
              <a:ext cx="1394" cy="610"/>
            </a:xfrm>
            <a:prstGeom prst="roundRect">
              <a:avLst>
                <a:gd name="adj" fmla="val 6171"/>
              </a:avLst>
            </a:prstGeom>
            <a:solidFill>
              <a:srgbClr val="7B8294"/>
            </a:solidFill>
            <a:ln w="9525" algn="ctr">
              <a:noFill/>
              <a:round/>
              <a:headEnd/>
              <a:tailEnd/>
            </a:ln>
          </p:spPr>
          <p:txBody>
            <a:bodyPr rot="10800000" wrap="none" anchor="ctr"/>
            <a:lstStyle/>
            <a:p>
              <a:pPr algn="ctr" defTabSz="914400">
                <a:lnSpc>
                  <a:spcPct val="120000"/>
                </a:lnSpc>
                <a:defRPr/>
              </a:pPr>
              <a:r>
                <a:rPr lang="zh-CN" altLang="en-US" sz="1100" kern="0">
                  <a:solidFill>
                    <a:schemeClr val="bg1"/>
                  </a:solidFill>
                  <a:latin typeface="Verdana"/>
                  <a:ea typeface="微软雅黑" panose="020B0503020204020204" pitchFamily="34" charset="-122"/>
                </a:rPr>
                <a:t>单击此处添加段落文字内容</a:t>
              </a:r>
            </a:p>
            <a:p>
              <a:pPr algn="ctr" defTabSz="914400">
                <a:lnSpc>
                  <a:spcPct val="120000"/>
                </a:lnSpc>
                <a:defRPr/>
              </a:pPr>
              <a:r>
                <a:rPr lang="zh-CN" altLang="en-US" sz="1100" kern="0">
                  <a:solidFill>
                    <a:schemeClr val="bg1"/>
                  </a:solidFill>
                  <a:latin typeface="Verdana"/>
                  <a:ea typeface="微软雅黑" panose="020B0503020204020204" pitchFamily="34" charset="-122"/>
                </a:rPr>
                <a:t>单击此处添加段落文字内容</a:t>
              </a:r>
            </a:p>
          </p:txBody>
        </p:sp>
        <p:sp>
          <p:nvSpPr>
            <p:cNvPr id="29" name="AutoShape 6"/>
            <p:cNvSpPr>
              <a:spLocks noChangeArrowheads="1"/>
            </p:cNvSpPr>
            <p:nvPr/>
          </p:nvSpPr>
          <p:spPr bwMode="auto">
            <a:xfrm rot="10800000">
              <a:off x="3908" y="2911"/>
              <a:ext cx="1394" cy="610"/>
            </a:xfrm>
            <a:prstGeom prst="roundRect">
              <a:avLst>
                <a:gd name="adj" fmla="val 6171"/>
              </a:avLst>
            </a:prstGeom>
            <a:solidFill>
              <a:srgbClr val="7B8294"/>
            </a:solidFill>
            <a:ln w="9525" algn="ctr">
              <a:noFill/>
              <a:round/>
              <a:headEnd/>
              <a:tailEnd/>
            </a:ln>
          </p:spPr>
          <p:txBody>
            <a:bodyPr rot="10800000" wrap="none" anchor="ctr"/>
            <a:lstStyle/>
            <a:p>
              <a:pPr algn="ctr" defTabSz="914400">
                <a:lnSpc>
                  <a:spcPct val="120000"/>
                </a:lnSpc>
                <a:defRPr/>
              </a:pPr>
              <a:r>
                <a:rPr lang="zh-CN" altLang="en-US" sz="1100" kern="0" dirty="0">
                  <a:solidFill>
                    <a:schemeClr val="bg1"/>
                  </a:solidFill>
                  <a:latin typeface="Verdana"/>
                  <a:ea typeface="微软雅黑" panose="020B0503020204020204" pitchFamily="34" charset="-122"/>
                </a:rPr>
                <a:t>单击此处添加段落文字内容</a:t>
              </a:r>
            </a:p>
            <a:p>
              <a:pPr algn="ctr" defTabSz="914400">
                <a:lnSpc>
                  <a:spcPct val="120000"/>
                </a:lnSpc>
                <a:defRPr/>
              </a:pPr>
              <a:r>
                <a:rPr lang="zh-CN" altLang="en-US" sz="1100" kern="0" dirty="0">
                  <a:solidFill>
                    <a:schemeClr val="bg1"/>
                  </a:solidFill>
                  <a:latin typeface="Verdana"/>
                  <a:ea typeface="微软雅黑" panose="020B0503020204020204" pitchFamily="34" charset="-122"/>
                </a:rPr>
                <a:t>单击此处添加段落文字内容</a:t>
              </a:r>
            </a:p>
          </p:txBody>
        </p:sp>
      </p:grpSp>
      <p:grpSp>
        <p:nvGrpSpPr>
          <p:cNvPr id="30" name="组合 29"/>
          <p:cNvGrpSpPr/>
          <p:nvPr/>
        </p:nvGrpSpPr>
        <p:grpSpPr>
          <a:xfrm>
            <a:off x="5885551" y="1760437"/>
            <a:ext cx="3284628" cy="469192"/>
            <a:chOff x="2895182" y="1057300"/>
            <a:chExt cx="3284628" cy="469192"/>
          </a:xfrm>
        </p:grpSpPr>
        <p:sp>
          <p:nvSpPr>
            <p:cNvPr id="31" name="WordArt 3"/>
            <p:cNvSpPr>
              <a:spLocks noChangeArrowheads="1" noChangeShapeType="1" noTextEdit="1"/>
            </p:cNvSpPr>
            <p:nvPr/>
          </p:nvSpPr>
          <p:spPr bwMode="auto">
            <a:xfrm>
              <a:off x="3707559" y="1113017"/>
              <a:ext cx="1661402" cy="231664"/>
            </a:xfrm>
            <a:prstGeom prst="rect">
              <a:avLst/>
            </a:prstGeom>
          </p:spPr>
          <p:txBody>
            <a:bodyPr wrap="none" fromWordArt="1">
              <a:prstTxWarp prst="textPlain">
                <a:avLst>
                  <a:gd name="adj" fmla="val 50000"/>
                </a:avLst>
              </a:prstTxWarp>
            </a:bodyPr>
            <a:lstStyle/>
            <a:p>
              <a:pPr algn="ctr" defTabSz="914400">
                <a:defRPr/>
              </a:pPr>
              <a:r>
                <a:rPr lang="zh-CN" altLang="en-US" sz="2400" kern="10">
                  <a:ln w="9525">
                    <a:solidFill>
                      <a:srgbClr val="FFFFFF"/>
                    </a:solidFill>
                    <a:round/>
                    <a:headEnd/>
                    <a:tailEnd/>
                  </a:ln>
                  <a:solidFill>
                    <a:srgbClr val="FFFFFF"/>
                  </a:solidFill>
                  <a:latin typeface="黑体"/>
                  <a:ea typeface="黑体"/>
                </a:rPr>
                <a:t>双击添加标题文字</a:t>
              </a:r>
            </a:p>
          </p:txBody>
        </p:sp>
        <p:sp>
          <p:nvSpPr>
            <p:cNvPr id="32" name="AutoShape 8"/>
            <p:cNvSpPr>
              <a:spLocks noChangeArrowheads="1"/>
            </p:cNvSpPr>
            <p:nvPr/>
          </p:nvSpPr>
          <p:spPr bwMode="auto">
            <a:xfrm>
              <a:off x="2895182" y="1057300"/>
              <a:ext cx="3284628" cy="469192"/>
            </a:xfrm>
            <a:prstGeom prst="roundRect">
              <a:avLst>
                <a:gd name="adj" fmla="val 24375"/>
              </a:avLst>
            </a:prstGeom>
            <a:solidFill>
              <a:srgbClr val="161D25"/>
            </a:solidFill>
            <a:ln w="9525" algn="ctr">
              <a:noFill/>
              <a:round/>
              <a:headEnd/>
              <a:tailEnd/>
            </a:ln>
          </p:spPr>
          <p:txBody>
            <a:bodyPr wrap="none" anchor="ctr"/>
            <a:lstStyle/>
            <a:p>
              <a:pPr algn="ctr" defTabSz="914400">
                <a:defRPr/>
              </a:pPr>
              <a:r>
                <a:rPr lang="zh-CN" altLang="en-US" sz="1800" kern="0" dirty="0">
                  <a:solidFill>
                    <a:srgbClr val="FFFFFF"/>
                  </a:solidFill>
                  <a:latin typeface="Verdana"/>
                  <a:ea typeface="微软雅黑" panose="020B0503020204020204" pitchFamily="34" charset="-122"/>
                </a:rPr>
                <a:t>单击添加标题文字</a:t>
              </a:r>
            </a:p>
          </p:txBody>
        </p:sp>
      </p:grpSp>
      <p:sp>
        <p:nvSpPr>
          <p:cNvPr id="33" name="AutoShape 10"/>
          <p:cNvSpPr>
            <a:spLocks noChangeArrowheads="1"/>
          </p:cNvSpPr>
          <p:nvPr/>
        </p:nvSpPr>
        <p:spPr bwMode="auto">
          <a:xfrm>
            <a:off x="6354347" y="3490583"/>
            <a:ext cx="2345509" cy="416408"/>
          </a:xfrm>
          <a:prstGeom prst="roundRect">
            <a:avLst>
              <a:gd name="adj" fmla="val 22537"/>
            </a:avLst>
          </a:prstGeom>
          <a:solidFill>
            <a:srgbClr val="161D25"/>
          </a:solidFill>
          <a:ln w="9525" algn="ctr">
            <a:noFill/>
            <a:round/>
            <a:headEnd/>
            <a:tailEnd/>
          </a:ln>
        </p:spPr>
        <p:txBody>
          <a:bodyPr wrap="none" anchor="ctr"/>
          <a:lstStyle/>
          <a:p>
            <a:pPr algn="ctr" defTabSz="914400">
              <a:defRPr/>
            </a:pPr>
            <a:r>
              <a:rPr lang="zh-CN" altLang="en-US" sz="1600" kern="0">
                <a:solidFill>
                  <a:srgbClr val="FFFFFF"/>
                </a:solidFill>
                <a:latin typeface="Verdana"/>
                <a:ea typeface="微软雅黑" panose="020B0503020204020204" pitchFamily="34" charset="-122"/>
              </a:rPr>
              <a:t>单击添加标题文字</a:t>
            </a:r>
          </a:p>
        </p:txBody>
      </p:sp>
      <p:grpSp>
        <p:nvGrpSpPr>
          <p:cNvPr id="34" name="Group 25"/>
          <p:cNvGrpSpPr>
            <a:grpSpLocks/>
          </p:cNvGrpSpPr>
          <p:nvPr/>
        </p:nvGrpSpPr>
        <p:grpSpPr bwMode="auto">
          <a:xfrm>
            <a:off x="3646934" y="3138690"/>
            <a:ext cx="7696200" cy="416408"/>
            <a:chOff x="288" y="1872"/>
            <a:chExt cx="5040" cy="284"/>
          </a:xfrm>
        </p:grpSpPr>
        <p:sp>
          <p:nvSpPr>
            <p:cNvPr id="35" name="AutoShape 12"/>
            <p:cNvSpPr>
              <a:spLocks noChangeArrowheads="1"/>
            </p:cNvSpPr>
            <p:nvPr/>
          </p:nvSpPr>
          <p:spPr bwMode="auto">
            <a:xfrm>
              <a:off x="288" y="1872"/>
              <a:ext cx="1536" cy="284"/>
            </a:xfrm>
            <a:prstGeom prst="roundRect">
              <a:avLst>
                <a:gd name="adj" fmla="val 22537"/>
              </a:avLst>
            </a:prstGeom>
            <a:solidFill>
              <a:srgbClr val="161D25"/>
            </a:solidFill>
            <a:ln w="9525" algn="ctr">
              <a:noFill/>
              <a:round/>
              <a:headEnd/>
              <a:tailEnd/>
            </a:ln>
          </p:spPr>
          <p:txBody>
            <a:bodyPr wrap="none" anchor="ctr"/>
            <a:lstStyle/>
            <a:p>
              <a:pPr algn="ctr" defTabSz="914400">
                <a:defRPr/>
              </a:pPr>
              <a:r>
                <a:rPr lang="zh-CN" altLang="en-US" sz="1600" kern="0" dirty="0">
                  <a:solidFill>
                    <a:srgbClr val="FFFFFF"/>
                  </a:solidFill>
                  <a:latin typeface="Verdana"/>
                  <a:ea typeface="微软雅黑" panose="020B0503020204020204" pitchFamily="34" charset="-122"/>
                </a:rPr>
                <a:t>单击添加标题文字</a:t>
              </a:r>
            </a:p>
          </p:txBody>
        </p:sp>
        <p:sp>
          <p:nvSpPr>
            <p:cNvPr id="36" name="AutoShape 14"/>
            <p:cNvSpPr>
              <a:spLocks noChangeArrowheads="1"/>
            </p:cNvSpPr>
            <p:nvPr/>
          </p:nvSpPr>
          <p:spPr bwMode="auto">
            <a:xfrm>
              <a:off x="3792" y="1872"/>
              <a:ext cx="1536" cy="284"/>
            </a:xfrm>
            <a:prstGeom prst="roundRect">
              <a:avLst>
                <a:gd name="adj" fmla="val 23944"/>
              </a:avLst>
            </a:prstGeom>
            <a:solidFill>
              <a:srgbClr val="161D25"/>
            </a:solidFill>
            <a:ln w="9525" algn="ctr">
              <a:noFill/>
              <a:round/>
              <a:headEnd/>
              <a:tailEnd/>
            </a:ln>
          </p:spPr>
          <p:txBody>
            <a:bodyPr wrap="none" anchor="ctr"/>
            <a:lstStyle/>
            <a:p>
              <a:pPr algn="ctr" defTabSz="914400">
                <a:defRPr/>
              </a:pPr>
              <a:r>
                <a:rPr lang="zh-CN" altLang="en-US" sz="1600" kern="0" dirty="0">
                  <a:solidFill>
                    <a:srgbClr val="FFFFFF"/>
                  </a:solidFill>
                  <a:latin typeface="Verdana"/>
                  <a:ea typeface="微软雅黑" panose="020B0503020204020204" pitchFamily="34" charset="-122"/>
                </a:rPr>
                <a:t>单击添加标题文字</a:t>
              </a:r>
            </a:p>
          </p:txBody>
        </p:sp>
      </p:grpSp>
      <p:grpSp>
        <p:nvGrpSpPr>
          <p:cNvPr id="37" name="Group 27"/>
          <p:cNvGrpSpPr>
            <a:grpSpLocks/>
          </p:cNvGrpSpPr>
          <p:nvPr/>
        </p:nvGrpSpPr>
        <p:grpSpPr bwMode="auto">
          <a:xfrm>
            <a:off x="4859391" y="4292608"/>
            <a:ext cx="5332367" cy="332833"/>
            <a:chOff x="1066" y="2659"/>
            <a:chExt cx="3492" cy="227"/>
          </a:xfrm>
        </p:grpSpPr>
        <p:sp>
          <p:nvSpPr>
            <p:cNvPr id="38" name="Line 15"/>
            <p:cNvSpPr>
              <a:spLocks noChangeShapeType="1"/>
            </p:cNvSpPr>
            <p:nvPr/>
          </p:nvSpPr>
          <p:spPr bwMode="auto">
            <a:xfrm>
              <a:off x="1066" y="2659"/>
              <a:ext cx="3492" cy="0"/>
            </a:xfrm>
            <a:prstGeom prst="line">
              <a:avLst/>
            </a:prstGeom>
            <a:noFill/>
            <a:ln w="28575" cap="rnd">
              <a:solidFill>
                <a:schemeClr val="tx1">
                  <a:lumMod val="65000"/>
                  <a:lumOff val="35000"/>
                </a:schemeClr>
              </a:solidFill>
              <a:prstDash val="sysDot"/>
              <a:round/>
              <a:headEnd/>
              <a:tailEnd/>
            </a:ln>
          </p:spPr>
          <p:txBody>
            <a:bodyPr wrap="none" anchor="ctr"/>
            <a:lstStyle/>
            <a:p>
              <a:pPr defTabSz="914400">
                <a:defRPr/>
              </a:pPr>
              <a:endParaRPr lang="zh-CN" altLang="en-US" sz="1800" kern="0">
                <a:solidFill>
                  <a:sysClr val="windowText" lastClr="000000"/>
                </a:solidFill>
                <a:latin typeface="Verdana"/>
                <a:ea typeface="微软雅黑" panose="020B0503020204020204" pitchFamily="34" charset="-122"/>
              </a:endParaRPr>
            </a:p>
          </p:txBody>
        </p:sp>
        <p:sp>
          <p:nvSpPr>
            <p:cNvPr id="39" name="Line 16"/>
            <p:cNvSpPr>
              <a:spLocks noChangeShapeType="1"/>
            </p:cNvSpPr>
            <p:nvPr/>
          </p:nvSpPr>
          <p:spPr bwMode="auto">
            <a:xfrm>
              <a:off x="1066" y="2659"/>
              <a:ext cx="0" cy="227"/>
            </a:xfrm>
            <a:prstGeom prst="line">
              <a:avLst/>
            </a:prstGeom>
            <a:noFill/>
            <a:ln w="28575" cap="rnd">
              <a:solidFill>
                <a:schemeClr val="tx1">
                  <a:lumMod val="65000"/>
                  <a:lumOff val="35000"/>
                </a:schemeClr>
              </a:solidFill>
              <a:prstDash val="sysDot"/>
              <a:round/>
              <a:headEnd/>
              <a:tailEnd type="triangle" w="med" len="med"/>
            </a:ln>
          </p:spPr>
          <p:txBody>
            <a:bodyPr wrap="none" anchor="ctr"/>
            <a:lstStyle/>
            <a:p>
              <a:pPr defTabSz="914400">
                <a:defRPr/>
              </a:pPr>
              <a:endParaRPr lang="zh-CN" altLang="en-US" sz="1800" kern="0">
                <a:solidFill>
                  <a:sysClr val="windowText" lastClr="000000"/>
                </a:solidFill>
                <a:latin typeface="Verdana"/>
                <a:ea typeface="微软雅黑" panose="020B0503020204020204" pitchFamily="34" charset="-122"/>
              </a:endParaRPr>
            </a:p>
          </p:txBody>
        </p:sp>
        <p:sp>
          <p:nvSpPr>
            <p:cNvPr id="40" name="Line 17"/>
            <p:cNvSpPr>
              <a:spLocks noChangeShapeType="1"/>
            </p:cNvSpPr>
            <p:nvPr/>
          </p:nvSpPr>
          <p:spPr bwMode="auto">
            <a:xfrm>
              <a:off x="4558" y="2659"/>
              <a:ext cx="0" cy="227"/>
            </a:xfrm>
            <a:prstGeom prst="line">
              <a:avLst/>
            </a:prstGeom>
            <a:noFill/>
            <a:ln w="28575" cap="rnd">
              <a:solidFill>
                <a:schemeClr val="tx1">
                  <a:lumMod val="65000"/>
                  <a:lumOff val="35000"/>
                </a:schemeClr>
              </a:solidFill>
              <a:prstDash val="sysDot"/>
              <a:round/>
              <a:headEnd/>
              <a:tailEnd type="triangle" w="med" len="med"/>
            </a:ln>
          </p:spPr>
          <p:txBody>
            <a:bodyPr wrap="none" anchor="ctr"/>
            <a:lstStyle/>
            <a:p>
              <a:pPr defTabSz="914400">
                <a:defRPr/>
              </a:pPr>
              <a:endParaRPr lang="zh-CN" altLang="en-US" sz="1800" kern="0">
                <a:solidFill>
                  <a:sysClr val="windowText" lastClr="000000"/>
                </a:solidFill>
                <a:latin typeface="Verdana"/>
                <a:ea typeface="微软雅黑" panose="020B0503020204020204" pitchFamily="34" charset="-122"/>
              </a:endParaRPr>
            </a:p>
          </p:txBody>
        </p:sp>
      </p:grpSp>
      <p:sp>
        <p:nvSpPr>
          <p:cNvPr id="41" name="Line 18"/>
          <p:cNvSpPr>
            <a:spLocks noChangeShapeType="1"/>
          </p:cNvSpPr>
          <p:nvPr/>
        </p:nvSpPr>
        <p:spPr bwMode="auto">
          <a:xfrm>
            <a:off x="7527102" y="2288278"/>
            <a:ext cx="0" cy="1149520"/>
          </a:xfrm>
          <a:prstGeom prst="line">
            <a:avLst/>
          </a:prstGeom>
          <a:noFill/>
          <a:ln w="28575" cap="rnd">
            <a:solidFill>
              <a:schemeClr val="tx1">
                <a:lumMod val="65000"/>
                <a:lumOff val="35000"/>
              </a:schemeClr>
            </a:solidFill>
            <a:prstDash val="sysDot"/>
            <a:round/>
            <a:headEnd type="oval" w="med" len="med"/>
            <a:tailEnd type="triangle" w="med" len="med"/>
          </a:ln>
        </p:spPr>
        <p:txBody>
          <a:bodyPr wrap="none" anchor="ctr"/>
          <a:lstStyle/>
          <a:p>
            <a:pPr defTabSz="914400">
              <a:defRPr/>
            </a:pPr>
            <a:endParaRPr lang="zh-CN" altLang="en-US" sz="1800" kern="0">
              <a:solidFill>
                <a:sysClr val="windowText" lastClr="000000"/>
              </a:solidFill>
              <a:latin typeface="Verdana"/>
              <a:ea typeface="微软雅黑" panose="020B0503020204020204" pitchFamily="34" charset="-122"/>
            </a:endParaRPr>
          </a:p>
        </p:txBody>
      </p:sp>
      <p:grpSp>
        <p:nvGrpSpPr>
          <p:cNvPr id="42" name="Group 26"/>
          <p:cNvGrpSpPr>
            <a:grpSpLocks/>
          </p:cNvGrpSpPr>
          <p:nvPr/>
        </p:nvGrpSpPr>
        <p:grpSpPr bwMode="auto">
          <a:xfrm>
            <a:off x="4859391" y="2621111"/>
            <a:ext cx="5332367" cy="473591"/>
            <a:chOff x="1156" y="1519"/>
            <a:chExt cx="3492" cy="323"/>
          </a:xfrm>
        </p:grpSpPr>
        <p:sp>
          <p:nvSpPr>
            <p:cNvPr id="43" name="Line 19"/>
            <p:cNvSpPr>
              <a:spLocks noChangeShapeType="1"/>
            </p:cNvSpPr>
            <p:nvPr/>
          </p:nvSpPr>
          <p:spPr bwMode="auto">
            <a:xfrm>
              <a:off x="1156" y="1519"/>
              <a:ext cx="3492" cy="0"/>
            </a:xfrm>
            <a:prstGeom prst="line">
              <a:avLst/>
            </a:prstGeom>
            <a:noFill/>
            <a:ln w="28575" cap="rnd">
              <a:solidFill>
                <a:schemeClr val="tx1">
                  <a:lumMod val="65000"/>
                  <a:lumOff val="35000"/>
                </a:schemeClr>
              </a:solidFill>
              <a:prstDash val="sysDot"/>
              <a:round/>
              <a:headEnd/>
              <a:tailEnd/>
            </a:ln>
          </p:spPr>
          <p:txBody>
            <a:bodyPr wrap="none" anchor="ctr"/>
            <a:lstStyle/>
            <a:p>
              <a:pPr defTabSz="914400">
                <a:defRPr/>
              </a:pPr>
              <a:endParaRPr lang="zh-CN" altLang="en-US" sz="1800" kern="0">
                <a:solidFill>
                  <a:sysClr val="windowText" lastClr="000000"/>
                </a:solidFill>
                <a:latin typeface="Verdana"/>
                <a:ea typeface="微软雅黑" panose="020B0503020204020204" pitchFamily="34" charset="-122"/>
              </a:endParaRPr>
            </a:p>
          </p:txBody>
        </p:sp>
        <p:grpSp>
          <p:nvGrpSpPr>
            <p:cNvPr id="44" name="Group 20"/>
            <p:cNvGrpSpPr>
              <a:grpSpLocks/>
            </p:cNvGrpSpPr>
            <p:nvPr/>
          </p:nvGrpSpPr>
          <p:grpSpPr bwMode="auto">
            <a:xfrm>
              <a:off x="1156" y="1519"/>
              <a:ext cx="3492" cy="323"/>
              <a:chOff x="1066" y="1519"/>
              <a:chExt cx="3492" cy="227"/>
            </a:xfrm>
          </p:grpSpPr>
          <p:sp>
            <p:nvSpPr>
              <p:cNvPr id="45" name="Line 21"/>
              <p:cNvSpPr>
                <a:spLocks noChangeShapeType="1"/>
              </p:cNvSpPr>
              <p:nvPr/>
            </p:nvSpPr>
            <p:spPr bwMode="auto">
              <a:xfrm>
                <a:off x="1066" y="1519"/>
                <a:ext cx="0" cy="227"/>
              </a:xfrm>
              <a:prstGeom prst="line">
                <a:avLst/>
              </a:prstGeom>
              <a:noFill/>
              <a:ln w="28575" cap="rnd">
                <a:solidFill>
                  <a:schemeClr val="tx1">
                    <a:lumMod val="65000"/>
                    <a:lumOff val="35000"/>
                  </a:schemeClr>
                </a:solidFill>
                <a:prstDash val="sysDot"/>
                <a:round/>
                <a:headEnd/>
                <a:tailEnd type="triangle" w="med" len="med"/>
              </a:ln>
            </p:spPr>
            <p:txBody>
              <a:bodyPr wrap="none" anchor="ctr"/>
              <a:lstStyle/>
              <a:p>
                <a:pPr defTabSz="914400">
                  <a:defRPr/>
                </a:pPr>
                <a:endParaRPr lang="zh-CN" altLang="en-US" sz="1800" kern="0">
                  <a:solidFill>
                    <a:sysClr val="windowText" lastClr="000000"/>
                  </a:solidFill>
                  <a:latin typeface="Verdana"/>
                  <a:ea typeface="微软雅黑" panose="020B0503020204020204" pitchFamily="34" charset="-122"/>
                </a:endParaRPr>
              </a:p>
            </p:txBody>
          </p:sp>
          <p:sp>
            <p:nvSpPr>
              <p:cNvPr id="46" name="Line 22"/>
              <p:cNvSpPr>
                <a:spLocks noChangeShapeType="1"/>
              </p:cNvSpPr>
              <p:nvPr/>
            </p:nvSpPr>
            <p:spPr bwMode="auto">
              <a:xfrm>
                <a:off x="4558" y="1519"/>
                <a:ext cx="0" cy="227"/>
              </a:xfrm>
              <a:prstGeom prst="line">
                <a:avLst/>
              </a:prstGeom>
              <a:noFill/>
              <a:ln w="28575" cap="rnd">
                <a:solidFill>
                  <a:schemeClr val="tx1">
                    <a:lumMod val="65000"/>
                    <a:lumOff val="35000"/>
                  </a:schemeClr>
                </a:solidFill>
                <a:prstDash val="sysDot"/>
                <a:round/>
                <a:headEnd/>
                <a:tailEnd type="triangle" w="med" len="med"/>
              </a:ln>
            </p:spPr>
            <p:txBody>
              <a:bodyPr wrap="none" anchor="ctr"/>
              <a:lstStyle/>
              <a:p>
                <a:pPr defTabSz="914400">
                  <a:defRPr/>
                </a:pPr>
                <a:endParaRPr lang="zh-CN" altLang="en-US" sz="1800" kern="0">
                  <a:solidFill>
                    <a:sysClr val="windowText" lastClr="000000"/>
                  </a:solidFill>
                  <a:latin typeface="Verdana"/>
                  <a:ea typeface="微软雅黑" panose="020B0503020204020204" pitchFamily="34" charset="-122"/>
                </a:endParaRPr>
              </a:p>
            </p:txBody>
          </p:sp>
        </p:grpSp>
      </p:grpSp>
    </p:spTree>
    <p:extLst>
      <p:ext uri="{BB962C8B-B14F-4D97-AF65-F5344CB8AC3E}">
        <p14:creationId xmlns:p14="http://schemas.microsoft.com/office/powerpoint/2010/main" val="30464476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barn(outHorizontal)">
                                      <p:cBhvr>
                                        <p:cTn id="11" dur="500"/>
                                        <p:tgtEl>
                                          <p:spTgt spid="3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500"/>
                                        <p:tgtEl>
                                          <p:spTgt spid="4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barn(outVertical)">
                                      <p:cBhvr>
                                        <p:cTn id="23" dur="500"/>
                                        <p:tgtEl>
                                          <p:spTgt spid="4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childTnLst>
                          </p:cTn>
                        </p:par>
                        <p:par>
                          <p:cTn id="36" fill="hold">
                            <p:stCondLst>
                              <p:cond delay="4000"/>
                            </p:stCondLst>
                            <p:childTnLst>
                              <p:par>
                                <p:cTn id="37" presetID="16" presetClass="entr" presetSubtype="37"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barn(outVertical)">
                                      <p:cBhvr>
                                        <p:cTn id="39" dur="500"/>
                                        <p:tgtEl>
                                          <p:spTgt spid="37"/>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26" grpId="0" animBg="1"/>
      <p:bldP spid="33"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矩形 2"/>
          <p:cNvSpPr/>
          <p:nvPr/>
        </p:nvSpPr>
        <p:spPr>
          <a:xfrm>
            <a:off x="5310999" y="4084071"/>
            <a:ext cx="4837008" cy="103528"/>
          </a:xfrm>
          <a:prstGeom prst="rect">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4" name="矩形 3"/>
          <p:cNvSpPr/>
          <p:nvPr/>
        </p:nvSpPr>
        <p:spPr>
          <a:xfrm>
            <a:off x="4866217" y="2256751"/>
            <a:ext cx="4837008" cy="103528"/>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5" name="椭圆 64"/>
          <p:cNvSpPr>
            <a:spLocks noChangeArrowheads="1"/>
          </p:cNvSpPr>
          <p:nvPr/>
        </p:nvSpPr>
        <p:spPr bwMode="auto">
          <a:xfrm>
            <a:off x="3536794" y="1840150"/>
            <a:ext cx="1604454" cy="1604038"/>
          </a:xfrm>
          <a:prstGeom prst="ellipse">
            <a:avLst/>
          </a:prstGeom>
          <a:solidFill>
            <a:srgbClr val="161D25"/>
          </a:solidFill>
          <a:ln w="190500" cap="sq" cmpd="sng">
            <a:noFill/>
            <a:round/>
            <a:headEnd/>
            <a:tailEnd/>
          </a:ln>
        </p:spPr>
        <p:txBody>
          <a:bodyPr lIns="70601" tIns="35300" rIns="70601" bIns="35300" anchor="ctr"/>
          <a:lstStyle/>
          <a:p>
            <a:pPr algn="ctr"/>
            <a:r>
              <a:rPr lang="zh-CN" altLang="en-US" sz="2400" b="1">
                <a:solidFill>
                  <a:schemeClr val="bg1"/>
                </a:solidFill>
                <a:latin typeface="微软雅黑" pitchFamily="34" charset="-122"/>
                <a:ea typeface="微软雅黑" pitchFamily="34" charset="-122"/>
                <a:sym typeface="宋体" panose="02010600030101010101" pitchFamily="2" charset="-122"/>
              </a:rPr>
              <a:t>添加</a:t>
            </a:r>
            <a:endParaRPr lang="en-US" altLang="zh-CN" sz="2400" b="1">
              <a:solidFill>
                <a:schemeClr val="bg1"/>
              </a:solidFill>
              <a:latin typeface="微软雅黑" pitchFamily="34" charset="-122"/>
              <a:ea typeface="微软雅黑" pitchFamily="34" charset="-122"/>
              <a:sym typeface="宋体" panose="02010600030101010101" pitchFamily="2" charset="-122"/>
            </a:endParaRPr>
          </a:p>
          <a:p>
            <a:pPr algn="ctr"/>
            <a:r>
              <a:rPr lang="zh-CN" altLang="en-US" sz="2400" b="1">
                <a:solidFill>
                  <a:schemeClr val="bg1"/>
                </a:solidFill>
                <a:latin typeface="微软雅黑" pitchFamily="34" charset="-122"/>
                <a:ea typeface="微软雅黑" pitchFamily="34" charset="-122"/>
                <a:sym typeface="宋体" panose="02010600030101010101" pitchFamily="2" charset="-122"/>
              </a:rPr>
              <a:t>标题</a:t>
            </a:r>
            <a:endParaRPr lang="zh-CN" altLang="zh-CN" sz="2400" b="1">
              <a:solidFill>
                <a:schemeClr val="bg1"/>
              </a:solidFill>
              <a:latin typeface="微软雅黑" pitchFamily="34" charset="-122"/>
              <a:ea typeface="微软雅黑" pitchFamily="34" charset="-122"/>
              <a:sym typeface="宋体" panose="02010600030101010101" pitchFamily="2" charset="-122"/>
            </a:endParaRPr>
          </a:p>
        </p:txBody>
      </p:sp>
      <p:sp>
        <p:nvSpPr>
          <p:cNvPr id="6" name="TextBox 5"/>
          <p:cNvSpPr txBox="1"/>
          <p:nvPr/>
        </p:nvSpPr>
        <p:spPr>
          <a:xfrm>
            <a:off x="5225084" y="2385280"/>
            <a:ext cx="4559019" cy="1554374"/>
          </a:xfrm>
          <a:prstGeom prst="rect">
            <a:avLst/>
          </a:prstGeom>
          <a:noFill/>
        </p:spPr>
        <p:txBody>
          <a:bodyPr wrap="square" lIns="70601" tIns="35300" rIns="70601" bIns="3530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200">
                <a:solidFill>
                  <a:sysClr val="windowText" lastClr="000000"/>
                </a:solidFill>
                <a:latin typeface="微软雅黑" pitchFamily="34" charset="-122"/>
                <a:ea typeface="微软雅黑" pitchFamily="34" charset="-122"/>
              </a:rPr>
              <a:t>文字。</a:t>
            </a:r>
            <a:endParaRPr lang="en-US" altLang="zh-CN" sz="1200">
              <a:solidFill>
                <a:sysClr val="windowText" lastClr="000000"/>
              </a:solidFill>
              <a:latin typeface="微软雅黑" pitchFamily="34" charset="-122"/>
              <a:ea typeface="微软雅黑" pitchFamily="34" charset="-122"/>
            </a:endParaRPr>
          </a:p>
          <a:p>
            <a:pPr>
              <a:lnSpc>
                <a:spcPct val="130000"/>
              </a:lnSpc>
            </a:pPr>
            <a:r>
              <a:rPr lang="zh-CN" altLang="en-US" sz="120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7" name="椭圆 64"/>
          <p:cNvSpPr>
            <a:spLocks noChangeArrowheads="1"/>
          </p:cNvSpPr>
          <p:nvPr/>
        </p:nvSpPr>
        <p:spPr bwMode="auto">
          <a:xfrm>
            <a:off x="9819344" y="3448870"/>
            <a:ext cx="1604454" cy="1604038"/>
          </a:xfrm>
          <a:prstGeom prst="ellipse">
            <a:avLst/>
          </a:prstGeom>
          <a:solidFill>
            <a:srgbClr val="7B8294"/>
          </a:solidFill>
          <a:ln w="190500" cap="sq" cmpd="sng">
            <a:noFill/>
            <a:round/>
            <a:headEnd/>
            <a:tailEnd/>
          </a:ln>
        </p:spPr>
        <p:txBody>
          <a:bodyPr lIns="70601" tIns="35300" rIns="70601" bIns="35300" anchor="ctr"/>
          <a:lstStyle/>
          <a:p>
            <a:pPr algn="ctr"/>
            <a:r>
              <a:rPr lang="zh-CN" altLang="en-US" sz="2400" b="1">
                <a:solidFill>
                  <a:schemeClr val="bg1"/>
                </a:solidFill>
                <a:latin typeface="微软雅黑" pitchFamily="34" charset="-122"/>
                <a:ea typeface="微软雅黑" pitchFamily="34" charset="-122"/>
                <a:sym typeface="宋体" panose="02010600030101010101" pitchFamily="2" charset="-122"/>
              </a:rPr>
              <a:t>添加</a:t>
            </a:r>
            <a:endParaRPr lang="en-US" altLang="zh-CN" sz="2400" b="1">
              <a:solidFill>
                <a:schemeClr val="bg1"/>
              </a:solidFill>
              <a:latin typeface="微软雅黑" pitchFamily="34" charset="-122"/>
              <a:ea typeface="微软雅黑" pitchFamily="34" charset="-122"/>
              <a:sym typeface="宋体" panose="02010600030101010101" pitchFamily="2" charset="-122"/>
            </a:endParaRPr>
          </a:p>
          <a:p>
            <a:pPr algn="ctr"/>
            <a:r>
              <a:rPr lang="zh-CN" altLang="en-US" sz="2400" b="1">
                <a:solidFill>
                  <a:schemeClr val="bg1"/>
                </a:solidFill>
                <a:latin typeface="微软雅黑" pitchFamily="34" charset="-122"/>
                <a:ea typeface="微软雅黑" pitchFamily="34" charset="-122"/>
                <a:sym typeface="宋体" panose="02010600030101010101" pitchFamily="2" charset="-122"/>
              </a:rPr>
              <a:t>标题</a:t>
            </a:r>
            <a:endParaRPr lang="zh-CN" altLang="zh-CN" sz="2400" b="1">
              <a:solidFill>
                <a:schemeClr val="bg1"/>
              </a:solidFill>
              <a:latin typeface="微软雅黑" pitchFamily="34" charset="-122"/>
              <a:ea typeface="微软雅黑" pitchFamily="34" charset="-122"/>
              <a:sym typeface="宋体" panose="02010600030101010101" pitchFamily="2" charset="-122"/>
            </a:endParaRPr>
          </a:p>
        </p:txBody>
      </p:sp>
      <p:sp>
        <p:nvSpPr>
          <p:cNvPr id="8" name="TextBox 7"/>
          <p:cNvSpPr txBox="1"/>
          <p:nvPr/>
        </p:nvSpPr>
        <p:spPr>
          <a:xfrm>
            <a:off x="5225084" y="4250890"/>
            <a:ext cx="4559019" cy="1554374"/>
          </a:xfrm>
          <a:prstGeom prst="rect">
            <a:avLst/>
          </a:prstGeom>
          <a:noFill/>
        </p:spPr>
        <p:txBody>
          <a:bodyPr wrap="square" lIns="70601" tIns="35300" rIns="70601" bIns="3530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200">
                <a:solidFill>
                  <a:sysClr val="windowText" lastClr="000000"/>
                </a:solidFill>
                <a:latin typeface="微软雅黑" pitchFamily="34" charset="-122"/>
                <a:ea typeface="微软雅黑" pitchFamily="34" charset="-122"/>
              </a:rPr>
              <a:t>文字。</a:t>
            </a:r>
            <a:endParaRPr lang="en-US" altLang="zh-CN" sz="1200">
              <a:solidFill>
                <a:sysClr val="windowText" lastClr="000000"/>
              </a:solidFill>
              <a:latin typeface="微软雅黑" pitchFamily="34" charset="-122"/>
              <a:ea typeface="微软雅黑" pitchFamily="34" charset="-122"/>
            </a:endParaRPr>
          </a:p>
          <a:p>
            <a:pPr>
              <a:lnSpc>
                <a:spcPct val="130000"/>
              </a:lnSpc>
            </a:pPr>
            <a:r>
              <a:rPr lang="zh-CN" altLang="en-US" sz="120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Tree>
    <p:extLst>
      <p:ext uri="{BB962C8B-B14F-4D97-AF65-F5344CB8AC3E}">
        <p14:creationId xmlns:p14="http://schemas.microsoft.com/office/powerpoint/2010/main" val="13794354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8" presetClass="emph" presetSubtype="0" fill="hold" grpId="1" nodeType="withEffect">
                                  <p:stCondLst>
                                    <p:cond delay="0"/>
                                  </p:stCondLst>
                                  <p:childTnLst>
                                    <p:animRot by="21600000">
                                      <p:cBhvr>
                                        <p:cTn id="14" dur="500" fill="hold"/>
                                        <p:tgtEl>
                                          <p:spTgt spid="5"/>
                                        </p:tgtEl>
                                        <p:attrNameLst>
                                          <p:attrName>r</p:attrName>
                                        </p:attrNameLst>
                                      </p:cBhvr>
                                    </p:animRo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1500"/>
                            </p:stCondLst>
                            <p:childTnLst>
                              <p:par>
                                <p:cTn id="20" presetID="22" presetClass="entr" presetSubtype="8" fill="hold" grpId="0" nodeType="afterEffect">
                                  <p:stCondLst>
                                    <p:cond delay="0"/>
                                  </p:stCondLst>
                                  <p:iterate type="lt">
                                    <p:tmPct val="30000"/>
                                  </p:iterate>
                                  <p:childTnLst>
                                    <p:set>
                                      <p:cBhvr>
                                        <p:cTn id="21" dur="1" fill="hold">
                                          <p:stCondLst>
                                            <p:cond delay="0"/>
                                          </p:stCondLst>
                                        </p:cTn>
                                        <p:tgtEl>
                                          <p:spTgt spid="6"/>
                                        </p:tgtEl>
                                        <p:attrNameLst>
                                          <p:attrName>style.visibility</p:attrName>
                                        </p:attrNameLst>
                                      </p:cBhvr>
                                      <p:to>
                                        <p:strVal val="visible"/>
                                      </p:to>
                                    </p:set>
                                    <p:animEffect transition="in" filter="wipe(left)">
                                      <p:cBhvr>
                                        <p:cTn id="22" dur="100"/>
                                        <p:tgtEl>
                                          <p:spTgt spid="6"/>
                                        </p:tgtEl>
                                      </p:cBhvr>
                                    </p:animEffect>
                                  </p:childTnLst>
                                </p:cTn>
                              </p:par>
                            </p:childTnLst>
                          </p:cTn>
                        </p:par>
                        <p:par>
                          <p:cTn id="23" fill="hold">
                            <p:stCondLst>
                              <p:cond delay="5710"/>
                            </p:stCondLst>
                            <p:childTnLst>
                              <p:par>
                                <p:cTn id="24" presetID="2" presetClass="entr" presetSubtype="2"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par>
                                <p:cTn id="28" presetID="8" presetClass="emph" presetSubtype="0" fill="hold" grpId="1" nodeType="withEffect">
                                  <p:stCondLst>
                                    <p:cond delay="0"/>
                                  </p:stCondLst>
                                  <p:childTnLst>
                                    <p:animRot by="-21600000">
                                      <p:cBhvr>
                                        <p:cTn id="29" dur="500" fill="hold"/>
                                        <p:tgtEl>
                                          <p:spTgt spid="7"/>
                                        </p:tgtEl>
                                        <p:attrNameLst>
                                          <p:attrName>r</p:attrName>
                                        </p:attrNameLst>
                                      </p:cBhvr>
                                    </p:animRot>
                                  </p:childTnLst>
                                </p:cTn>
                              </p:par>
                            </p:childTnLst>
                          </p:cTn>
                        </p:par>
                        <p:par>
                          <p:cTn id="30" fill="hold">
                            <p:stCondLst>
                              <p:cond delay="6210"/>
                            </p:stCondLst>
                            <p:childTnLst>
                              <p:par>
                                <p:cTn id="31" presetID="22" presetClass="entr" presetSubtype="2"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childTnLst>
                          </p:cTn>
                        </p:par>
                        <p:par>
                          <p:cTn id="34" fill="hold">
                            <p:stCondLst>
                              <p:cond delay="6710"/>
                            </p:stCondLst>
                            <p:childTnLst>
                              <p:par>
                                <p:cTn id="35" presetID="22" presetClass="entr" presetSubtype="8" fill="hold" grpId="0" nodeType="afterEffect">
                                  <p:stCondLst>
                                    <p:cond delay="0"/>
                                  </p:stCondLst>
                                  <p:iterate type="lt">
                                    <p:tmPct val="3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5" grpId="1" animBg="1"/>
      <p:bldP spid="6" grpId="0"/>
      <p:bldP spid="7" grpId="0" animBg="1"/>
      <p:bldP spid="7" grpId="1"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12" name="右箭头 11"/>
          <p:cNvSpPr/>
          <p:nvPr/>
        </p:nvSpPr>
        <p:spPr>
          <a:xfrm>
            <a:off x="3646934" y="3693470"/>
            <a:ext cx="7875522" cy="241151"/>
          </a:xfrm>
          <a:prstGeom prst="rightArrow">
            <a:avLst>
              <a:gd name="adj1" fmla="val 45974"/>
              <a:gd name="adj2" fmla="val 698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grpSp>
        <p:nvGrpSpPr>
          <p:cNvPr id="13" name="组合 12"/>
          <p:cNvGrpSpPr/>
          <p:nvPr/>
        </p:nvGrpSpPr>
        <p:grpSpPr>
          <a:xfrm>
            <a:off x="4106543" y="2554689"/>
            <a:ext cx="1607250" cy="1205619"/>
            <a:chOff x="1590445" y="2217273"/>
            <a:chExt cx="2081645" cy="1561233"/>
          </a:xfrm>
        </p:grpSpPr>
        <p:sp>
          <p:nvSpPr>
            <p:cNvPr id="14" name="矩形 13"/>
            <p:cNvSpPr/>
            <p:nvPr/>
          </p:nvSpPr>
          <p:spPr>
            <a:xfrm>
              <a:off x="1590445" y="2217273"/>
              <a:ext cx="2081645" cy="156123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sp>
          <p:nvSpPr>
            <p:cNvPr id="15" name="矩形 14"/>
            <p:cNvSpPr/>
            <p:nvPr/>
          </p:nvSpPr>
          <p:spPr>
            <a:xfrm>
              <a:off x="1590445" y="2217273"/>
              <a:ext cx="2081645" cy="275623"/>
            </a:xfrm>
            <a:prstGeom prst="rect">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grpSp>
      <p:sp>
        <p:nvSpPr>
          <p:cNvPr id="16" name="椭圆 15"/>
          <p:cNvSpPr/>
          <p:nvPr/>
        </p:nvSpPr>
        <p:spPr>
          <a:xfrm>
            <a:off x="3747689" y="2285692"/>
            <a:ext cx="723262" cy="723371"/>
          </a:xfrm>
          <a:prstGeom prst="ellipse">
            <a:avLst/>
          </a:prstGeom>
          <a:solidFill>
            <a:schemeClr val="bg1"/>
          </a:solidFill>
          <a:ln w="38100">
            <a:solidFill>
              <a:srgbClr val="00ACF1"/>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3000">
                <a:solidFill>
                  <a:srgbClr val="00ACF1"/>
                </a:solidFill>
                <a:latin typeface="微软雅黑" pitchFamily="34" charset="-122"/>
                <a:ea typeface="微软雅黑" pitchFamily="34" charset="-122"/>
              </a:rPr>
              <a:t>1</a:t>
            </a:r>
            <a:endParaRPr lang="zh-CN" altLang="en-US" sz="3000">
              <a:solidFill>
                <a:srgbClr val="00ACF1"/>
              </a:solidFill>
              <a:latin typeface="微软雅黑" pitchFamily="34" charset="-122"/>
              <a:ea typeface="微软雅黑" pitchFamily="34" charset="-122"/>
            </a:endParaRPr>
          </a:p>
        </p:txBody>
      </p:sp>
      <p:grpSp>
        <p:nvGrpSpPr>
          <p:cNvPr id="17" name="组合 16"/>
          <p:cNvGrpSpPr/>
          <p:nvPr/>
        </p:nvGrpSpPr>
        <p:grpSpPr>
          <a:xfrm>
            <a:off x="6700020" y="2554689"/>
            <a:ext cx="1607250" cy="1205619"/>
            <a:chOff x="1590445" y="2217273"/>
            <a:chExt cx="2081645" cy="1561233"/>
          </a:xfrm>
        </p:grpSpPr>
        <p:sp>
          <p:nvSpPr>
            <p:cNvPr id="18" name="矩形 17"/>
            <p:cNvSpPr/>
            <p:nvPr/>
          </p:nvSpPr>
          <p:spPr>
            <a:xfrm>
              <a:off x="1590445" y="2217273"/>
              <a:ext cx="2081645" cy="156123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sp>
          <p:nvSpPr>
            <p:cNvPr id="19" name="矩形 18"/>
            <p:cNvSpPr/>
            <p:nvPr/>
          </p:nvSpPr>
          <p:spPr>
            <a:xfrm>
              <a:off x="1590445" y="2217273"/>
              <a:ext cx="2081645" cy="275623"/>
            </a:xfrm>
            <a:prstGeom prst="rect">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grpSp>
      <p:grpSp>
        <p:nvGrpSpPr>
          <p:cNvPr id="20" name="组合 19"/>
          <p:cNvGrpSpPr/>
          <p:nvPr/>
        </p:nvGrpSpPr>
        <p:grpSpPr>
          <a:xfrm>
            <a:off x="9293497" y="2554689"/>
            <a:ext cx="1607250" cy="1205619"/>
            <a:chOff x="1590445" y="2217273"/>
            <a:chExt cx="2081645" cy="1561233"/>
          </a:xfrm>
        </p:grpSpPr>
        <p:sp>
          <p:nvSpPr>
            <p:cNvPr id="21" name="矩形 20"/>
            <p:cNvSpPr/>
            <p:nvPr/>
          </p:nvSpPr>
          <p:spPr>
            <a:xfrm>
              <a:off x="1590445" y="2217273"/>
              <a:ext cx="2081645" cy="156123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sp>
          <p:nvSpPr>
            <p:cNvPr id="22" name="矩形 21"/>
            <p:cNvSpPr/>
            <p:nvPr/>
          </p:nvSpPr>
          <p:spPr>
            <a:xfrm>
              <a:off x="1590445" y="2217273"/>
              <a:ext cx="2081645" cy="275623"/>
            </a:xfrm>
            <a:prstGeom prst="rect">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grpSp>
      <p:sp>
        <p:nvSpPr>
          <p:cNvPr id="23" name="椭圆 22"/>
          <p:cNvSpPr/>
          <p:nvPr/>
        </p:nvSpPr>
        <p:spPr>
          <a:xfrm>
            <a:off x="8934646" y="2285692"/>
            <a:ext cx="723262" cy="723371"/>
          </a:xfrm>
          <a:prstGeom prst="ellipse">
            <a:avLst/>
          </a:prstGeom>
          <a:solidFill>
            <a:schemeClr val="bg1"/>
          </a:solidFill>
          <a:ln w="38100">
            <a:solidFill>
              <a:srgbClr val="00ACF1"/>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3000">
                <a:solidFill>
                  <a:srgbClr val="00ACF1"/>
                </a:solidFill>
                <a:latin typeface="微软雅黑" pitchFamily="34" charset="-122"/>
                <a:ea typeface="微软雅黑" pitchFamily="34" charset="-122"/>
              </a:rPr>
              <a:t>3</a:t>
            </a:r>
            <a:endParaRPr lang="zh-CN" altLang="en-US" sz="3000">
              <a:solidFill>
                <a:srgbClr val="00ACF1"/>
              </a:solidFill>
              <a:latin typeface="微软雅黑" pitchFamily="34" charset="-122"/>
              <a:ea typeface="微软雅黑" pitchFamily="34" charset="-122"/>
            </a:endParaRPr>
          </a:p>
        </p:txBody>
      </p:sp>
      <p:sp>
        <p:nvSpPr>
          <p:cNvPr id="24" name="椭圆 23"/>
          <p:cNvSpPr/>
          <p:nvPr/>
        </p:nvSpPr>
        <p:spPr>
          <a:xfrm>
            <a:off x="6341168" y="2285692"/>
            <a:ext cx="723262" cy="723371"/>
          </a:xfrm>
          <a:prstGeom prst="ellipse">
            <a:avLst/>
          </a:prstGeom>
          <a:solidFill>
            <a:schemeClr val="bg1"/>
          </a:solidFill>
          <a:ln w="38100">
            <a:solidFill>
              <a:srgbClr val="00ACF1"/>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3000">
                <a:solidFill>
                  <a:srgbClr val="00ACF1"/>
                </a:solidFill>
                <a:latin typeface="微软雅黑" pitchFamily="34" charset="-122"/>
                <a:ea typeface="微软雅黑" pitchFamily="34" charset="-122"/>
              </a:rPr>
              <a:t>2</a:t>
            </a:r>
            <a:endParaRPr lang="zh-CN" altLang="en-US" sz="3000">
              <a:solidFill>
                <a:srgbClr val="00ACF1"/>
              </a:solidFill>
              <a:latin typeface="微软雅黑" pitchFamily="34" charset="-122"/>
              <a:ea typeface="微软雅黑" pitchFamily="34" charset="-122"/>
            </a:endParaRPr>
          </a:p>
        </p:txBody>
      </p:sp>
      <p:sp>
        <p:nvSpPr>
          <p:cNvPr id="25" name="TextBox 24"/>
          <p:cNvSpPr txBox="1"/>
          <p:nvPr/>
        </p:nvSpPr>
        <p:spPr>
          <a:xfrm>
            <a:off x="4482040" y="3012056"/>
            <a:ext cx="848697" cy="445635"/>
          </a:xfrm>
          <a:prstGeom prst="rect">
            <a:avLst/>
          </a:prstGeom>
          <a:noFill/>
        </p:spPr>
        <p:txBody>
          <a:bodyPr wrap="square" lIns="70574" tIns="0" rIns="70574" bIns="0" rtlCol="0" anchor="t">
            <a:spAutoFit/>
          </a:bodyPr>
          <a:lstStyle/>
          <a:p>
            <a:pPr algn="ctr">
              <a:lnSpc>
                <a:spcPct val="150000"/>
              </a:lnSpc>
            </a:pPr>
            <a:r>
              <a:rPr lang="zh-CN" altLang="en-US" sz="1900">
                <a:solidFill>
                  <a:schemeClr val="bg1"/>
                </a:solidFill>
                <a:latin typeface="微软雅黑" pitchFamily="34" charset="-122"/>
                <a:ea typeface="微软雅黑" pitchFamily="34" charset="-122"/>
                <a:cs typeface="华文黑体" pitchFamily="2" charset="-122"/>
              </a:rPr>
              <a:t>标题</a:t>
            </a:r>
            <a:r>
              <a:rPr lang="en-US" altLang="zh-CN" sz="1900">
                <a:solidFill>
                  <a:schemeClr val="bg1"/>
                </a:solidFill>
                <a:latin typeface="微软雅黑" pitchFamily="34" charset="-122"/>
                <a:ea typeface="微软雅黑" pitchFamily="34" charset="-122"/>
                <a:cs typeface="华文黑体" pitchFamily="2" charset="-122"/>
              </a:rPr>
              <a:t>1</a:t>
            </a:r>
            <a:endParaRPr lang="zh-CN" altLang="en-US" sz="1900">
              <a:solidFill>
                <a:schemeClr val="bg1"/>
              </a:solidFill>
              <a:latin typeface="微软雅黑" pitchFamily="34" charset="-122"/>
              <a:ea typeface="微软雅黑" pitchFamily="34" charset="-122"/>
              <a:cs typeface="华文黑体" pitchFamily="2" charset="-122"/>
            </a:endParaRPr>
          </a:p>
        </p:txBody>
      </p:sp>
      <p:sp>
        <p:nvSpPr>
          <p:cNvPr id="26" name="TextBox 25"/>
          <p:cNvSpPr txBox="1"/>
          <p:nvPr/>
        </p:nvSpPr>
        <p:spPr>
          <a:xfrm>
            <a:off x="4081286" y="4102080"/>
            <a:ext cx="1632508" cy="440593"/>
          </a:xfrm>
          <a:prstGeom prst="rect">
            <a:avLst/>
          </a:prstGeom>
          <a:noFill/>
        </p:spPr>
        <p:txBody>
          <a:bodyPr wrap="square" lIns="70574" tIns="35286" rIns="70574" bIns="35286" rtlCol="0">
            <a:spAutoFit/>
          </a:bodyPr>
          <a:lstStyle/>
          <a:p>
            <a:pPr algn="ctr">
              <a:lnSpc>
                <a:spcPct val="150000"/>
              </a:lnSpc>
            </a:pPr>
            <a:r>
              <a:rPr lang="zh-CN" altLang="en-US" sz="160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
        <p:nvSpPr>
          <p:cNvPr id="27" name="TextBox 26"/>
          <p:cNvSpPr txBox="1"/>
          <p:nvPr/>
        </p:nvSpPr>
        <p:spPr>
          <a:xfrm>
            <a:off x="3930901" y="4445697"/>
            <a:ext cx="1933278" cy="1271590"/>
          </a:xfrm>
          <a:prstGeom prst="rect">
            <a:avLst/>
          </a:prstGeom>
          <a:noFill/>
        </p:spPr>
        <p:txBody>
          <a:bodyPr wrap="square" lIns="70574" tIns="35286" rIns="70574" bIns="35286"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200">
                <a:solidFill>
                  <a:schemeClr val="tx1">
                    <a:lumMod val="65000"/>
                    <a:lumOff val="35000"/>
                  </a:schemeClr>
                </a:solidFill>
                <a:latin typeface="微软雅黑" pitchFamily="34" charset="-122"/>
                <a:ea typeface="微软雅黑" pitchFamily="34" charset="-122"/>
              </a:rPr>
              <a:t>在这里。</a:t>
            </a:r>
          </a:p>
        </p:txBody>
      </p:sp>
      <p:sp>
        <p:nvSpPr>
          <p:cNvPr id="28" name="TextBox 27"/>
          <p:cNvSpPr txBox="1"/>
          <p:nvPr/>
        </p:nvSpPr>
        <p:spPr>
          <a:xfrm>
            <a:off x="7064430" y="3012056"/>
            <a:ext cx="848697" cy="445635"/>
          </a:xfrm>
          <a:prstGeom prst="rect">
            <a:avLst/>
          </a:prstGeom>
          <a:noFill/>
        </p:spPr>
        <p:txBody>
          <a:bodyPr wrap="square" lIns="70574" tIns="0" rIns="70574" bIns="0" rtlCol="0" anchor="t">
            <a:spAutoFit/>
          </a:bodyPr>
          <a:lstStyle/>
          <a:p>
            <a:pPr algn="ctr">
              <a:lnSpc>
                <a:spcPct val="150000"/>
              </a:lnSpc>
            </a:pPr>
            <a:r>
              <a:rPr lang="zh-CN" altLang="en-US" sz="1900">
                <a:solidFill>
                  <a:schemeClr val="bg1"/>
                </a:solidFill>
                <a:latin typeface="微软雅黑" pitchFamily="34" charset="-122"/>
                <a:ea typeface="微软雅黑" pitchFamily="34" charset="-122"/>
                <a:cs typeface="华文黑体" pitchFamily="2" charset="-122"/>
              </a:rPr>
              <a:t>标题</a:t>
            </a:r>
            <a:r>
              <a:rPr lang="en-US" altLang="zh-CN" sz="1900">
                <a:solidFill>
                  <a:schemeClr val="bg1"/>
                </a:solidFill>
                <a:latin typeface="微软雅黑" pitchFamily="34" charset="-122"/>
                <a:ea typeface="微软雅黑" pitchFamily="34" charset="-122"/>
                <a:cs typeface="华文黑体" pitchFamily="2" charset="-122"/>
              </a:rPr>
              <a:t>2</a:t>
            </a:r>
            <a:endParaRPr lang="zh-CN" altLang="en-US" sz="1900">
              <a:solidFill>
                <a:schemeClr val="bg1"/>
              </a:solidFill>
              <a:latin typeface="微软雅黑" pitchFamily="34" charset="-122"/>
              <a:ea typeface="微软雅黑" pitchFamily="34" charset="-122"/>
              <a:cs typeface="华文黑体" pitchFamily="2" charset="-122"/>
            </a:endParaRPr>
          </a:p>
        </p:txBody>
      </p:sp>
      <p:sp>
        <p:nvSpPr>
          <p:cNvPr id="29" name="TextBox 28"/>
          <p:cNvSpPr txBox="1"/>
          <p:nvPr/>
        </p:nvSpPr>
        <p:spPr>
          <a:xfrm>
            <a:off x="6695300" y="4102080"/>
            <a:ext cx="1632508" cy="440593"/>
          </a:xfrm>
          <a:prstGeom prst="rect">
            <a:avLst/>
          </a:prstGeom>
          <a:noFill/>
        </p:spPr>
        <p:txBody>
          <a:bodyPr wrap="square" lIns="70574" tIns="35286" rIns="70574" bIns="35286" rtlCol="0">
            <a:spAutoFit/>
          </a:bodyPr>
          <a:lstStyle/>
          <a:p>
            <a:pPr algn="ctr">
              <a:lnSpc>
                <a:spcPct val="150000"/>
              </a:lnSpc>
            </a:pPr>
            <a:r>
              <a:rPr lang="zh-CN" altLang="en-US" sz="160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
        <p:nvSpPr>
          <p:cNvPr id="30" name="TextBox 29"/>
          <p:cNvSpPr txBox="1"/>
          <p:nvPr/>
        </p:nvSpPr>
        <p:spPr>
          <a:xfrm>
            <a:off x="6544914" y="4445697"/>
            <a:ext cx="1933278" cy="1271590"/>
          </a:xfrm>
          <a:prstGeom prst="rect">
            <a:avLst/>
          </a:prstGeom>
          <a:noFill/>
        </p:spPr>
        <p:txBody>
          <a:bodyPr wrap="square" lIns="70574" tIns="35286" rIns="70574" bIns="35286"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200">
                <a:solidFill>
                  <a:schemeClr val="tx1">
                    <a:lumMod val="65000"/>
                    <a:lumOff val="35000"/>
                  </a:schemeClr>
                </a:solidFill>
                <a:latin typeface="微软雅黑" pitchFamily="34" charset="-122"/>
                <a:ea typeface="微软雅黑" pitchFamily="34" charset="-122"/>
              </a:rPr>
              <a:t>在这里。</a:t>
            </a:r>
          </a:p>
        </p:txBody>
      </p:sp>
      <p:sp>
        <p:nvSpPr>
          <p:cNvPr id="31" name="TextBox 30"/>
          <p:cNvSpPr txBox="1"/>
          <p:nvPr/>
        </p:nvSpPr>
        <p:spPr>
          <a:xfrm>
            <a:off x="9657907" y="3012056"/>
            <a:ext cx="848697" cy="445635"/>
          </a:xfrm>
          <a:prstGeom prst="rect">
            <a:avLst/>
          </a:prstGeom>
          <a:noFill/>
        </p:spPr>
        <p:txBody>
          <a:bodyPr wrap="square" lIns="70574" tIns="0" rIns="70574" bIns="0" rtlCol="0" anchor="t">
            <a:spAutoFit/>
          </a:bodyPr>
          <a:lstStyle/>
          <a:p>
            <a:pPr algn="ctr">
              <a:lnSpc>
                <a:spcPct val="150000"/>
              </a:lnSpc>
            </a:pPr>
            <a:r>
              <a:rPr lang="zh-CN" altLang="en-US" sz="1900">
                <a:solidFill>
                  <a:schemeClr val="bg1"/>
                </a:solidFill>
                <a:latin typeface="微软雅黑" pitchFamily="34" charset="-122"/>
                <a:ea typeface="微软雅黑" pitchFamily="34" charset="-122"/>
                <a:cs typeface="华文黑体" pitchFamily="2" charset="-122"/>
              </a:rPr>
              <a:t>标题</a:t>
            </a:r>
            <a:r>
              <a:rPr lang="en-US" altLang="zh-CN" sz="1900">
                <a:solidFill>
                  <a:schemeClr val="bg1"/>
                </a:solidFill>
                <a:latin typeface="微软雅黑" pitchFamily="34" charset="-122"/>
                <a:ea typeface="微软雅黑" pitchFamily="34" charset="-122"/>
                <a:cs typeface="华文黑体" pitchFamily="2" charset="-122"/>
              </a:rPr>
              <a:t>3</a:t>
            </a:r>
            <a:endParaRPr lang="zh-CN" altLang="en-US" sz="1900">
              <a:solidFill>
                <a:schemeClr val="bg1"/>
              </a:solidFill>
              <a:latin typeface="微软雅黑" pitchFamily="34" charset="-122"/>
              <a:ea typeface="微软雅黑" pitchFamily="34" charset="-122"/>
              <a:cs typeface="华文黑体" pitchFamily="2" charset="-122"/>
            </a:endParaRPr>
          </a:p>
        </p:txBody>
      </p:sp>
      <p:sp>
        <p:nvSpPr>
          <p:cNvPr id="32" name="TextBox 31"/>
          <p:cNvSpPr txBox="1"/>
          <p:nvPr/>
        </p:nvSpPr>
        <p:spPr>
          <a:xfrm>
            <a:off x="9280867" y="4102080"/>
            <a:ext cx="1632508" cy="440593"/>
          </a:xfrm>
          <a:prstGeom prst="rect">
            <a:avLst/>
          </a:prstGeom>
          <a:noFill/>
        </p:spPr>
        <p:txBody>
          <a:bodyPr wrap="square" lIns="70574" tIns="35286" rIns="70574" bIns="35286" rtlCol="0">
            <a:spAutoFit/>
          </a:bodyPr>
          <a:lstStyle/>
          <a:p>
            <a:pPr algn="ctr">
              <a:lnSpc>
                <a:spcPct val="150000"/>
              </a:lnSpc>
            </a:pPr>
            <a:r>
              <a:rPr lang="zh-CN" altLang="en-US" sz="160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
        <p:nvSpPr>
          <p:cNvPr id="33" name="TextBox 32"/>
          <p:cNvSpPr txBox="1"/>
          <p:nvPr/>
        </p:nvSpPr>
        <p:spPr>
          <a:xfrm>
            <a:off x="9130481" y="4445697"/>
            <a:ext cx="1933278" cy="1271590"/>
          </a:xfrm>
          <a:prstGeom prst="rect">
            <a:avLst/>
          </a:prstGeom>
          <a:noFill/>
        </p:spPr>
        <p:txBody>
          <a:bodyPr wrap="square" lIns="70574" tIns="35286" rIns="70574" bIns="35286"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200">
                <a:solidFill>
                  <a:schemeClr val="tx1">
                    <a:lumMod val="65000"/>
                    <a:lumOff val="35000"/>
                  </a:schemeClr>
                </a:solidFill>
                <a:latin typeface="微软雅黑" pitchFamily="34" charset="-122"/>
                <a:ea typeface="微软雅黑" pitchFamily="34" charset="-122"/>
              </a:rPr>
              <a:t>在这里。</a:t>
            </a:r>
          </a:p>
        </p:txBody>
      </p:sp>
    </p:spTree>
    <p:extLst>
      <p:ext uri="{BB962C8B-B14F-4D97-AF65-F5344CB8AC3E}">
        <p14:creationId xmlns:p14="http://schemas.microsoft.com/office/powerpoint/2010/main" val="30464476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2000"/>
                            </p:stCondLst>
                            <p:childTnLst>
                              <p:par>
                                <p:cTn id="35" presetID="49" presetClass="entr" presetSubtype="0" decel="10000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 calcmode="lin" valueType="num">
                                      <p:cBhvr>
                                        <p:cTn id="39" dur="500" fill="hold"/>
                                        <p:tgtEl>
                                          <p:spTgt spid="24"/>
                                        </p:tgtEl>
                                        <p:attrNameLst>
                                          <p:attrName>style.rotation</p:attrName>
                                        </p:attrNameLst>
                                      </p:cBhvr>
                                      <p:tavLst>
                                        <p:tav tm="0">
                                          <p:val>
                                            <p:fltVal val="360"/>
                                          </p:val>
                                        </p:tav>
                                        <p:tav tm="100000">
                                          <p:val>
                                            <p:fltVal val="0"/>
                                          </p:val>
                                        </p:tav>
                                      </p:tavLst>
                                    </p:anim>
                                    <p:animEffect transition="in" filter="fade">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par>
                          <p:cTn id="55" fill="hold">
                            <p:stCondLst>
                              <p:cond delay="3500"/>
                            </p:stCondLst>
                            <p:childTnLst>
                              <p:par>
                                <p:cTn id="56" presetID="49" presetClass="entr" presetSubtype="0" decel="10000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 calcmode="lin" valueType="num">
                                      <p:cBhvr>
                                        <p:cTn id="60" dur="500" fill="hold"/>
                                        <p:tgtEl>
                                          <p:spTgt spid="23"/>
                                        </p:tgtEl>
                                        <p:attrNameLst>
                                          <p:attrName>style.rotation</p:attrName>
                                        </p:attrNameLst>
                                      </p:cBhvr>
                                      <p:tavLst>
                                        <p:tav tm="0">
                                          <p:val>
                                            <p:fltVal val="360"/>
                                          </p:val>
                                        </p:tav>
                                        <p:tav tm="100000">
                                          <p:val>
                                            <p:fltVal val="0"/>
                                          </p:val>
                                        </p:tav>
                                      </p:tavLst>
                                    </p:anim>
                                    <p:animEffect transition="in" filter="fade">
                                      <p:cBhvr>
                                        <p:cTn id="61" dur="500"/>
                                        <p:tgtEl>
                                          <p:spTgt spid="23"/>
                                        </p:tgtEl>
                                      </p:cBhvr>
                                    </p:animEffect>
                                  </p:childTnLst>
                                </p:cTn>
                              </p:par>
                              <p:par>
                                <p:cTn id="62" presetID="22" presetClass="entr" presetSubtype="4"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500"/>
                                        <p:tgtEl>
                                          <p:spTgt spid="20"/>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par>
                          <p:cTn id="69" fill="hold">
                            <p:stCondLst>
                              <p:cond delay="4500"/>
                            </p:stCondLst>
                            <p:childTnLst>
                              <p:par>
                                <p:cTn id="70" presetID="10"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6" grpId="0" animBg="1"/>
      <p:bldP spid="23" grpId="0" animBg="1"/>
      <p:bldP spid="24" grpId="0" animBg="1"/>
      <p:bldP spid="25" grpId="0"/>
      <p:bldP spid="26" grpId="0"/>
      <p:bldP spid="27" grpId="0"/>
      <p:bldP spid="28" grpId="0"/>
      <p:bldP spid="29" grpId="0"/>
      <p:bldP spid="30" grpId="0"/>
      <p:bldP spid="31" grpId="0"/>
      <p:bldP spid="32"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069162" y="1298223"/>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年度工作概述</a:t>
            </a:r>
          </a:p>
        </p:txBody>
      </p:sp>
      <p:sp>
        <p:nvSpPr>
          <p:cNvPr id="41" name="TextBox 40"/>
          <p:cNvSpPr txBox="1"/>
          <p:nvPr/>
        </p:nvSpPr>
        <p:spPr>
          <a:xfrm>
            <a:off x="1069162" y="229664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工作完成情况</a:t>
            </a:r>
          </a:p>
        </p:txBody>
      </p:sp>
      <p:sp>
        <p:nvSpPr>
          <p:cNvPr id="42" name="TextBox 41"/>
          <p:cNvSpPr txBox="1"/>
          <p:nvPr/>
        </p:nvSpPr>
        <p:spPr>
          <a:xfrm>
            <a:off x="1069162" y="3295069"/>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项目成果展示</a:t>
            </a:r>
          </a:p>
        </p:txBody>
      </p:sp>
      <p:sp>
        <p:nvSpPr>
          <p:cNvPr id="43" name="TextBox 42"/>
          <p:cNvSpPr txBox="1"/>
          <p:nvPr/>
        </p:nvSpPr>
        <p:spPr>
          <a:xfrm>
            <a:off x="1069162" y="4293492"/>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工作不足之处</a:t>
            </a:r>
          </a:p>
        </p:txBody>
      </p:sp>
      <p:sp>
        <p:nvSpPr>
          <p:cNvPr id="44" name="TextBox 43"/>
          <p:cNvSpPr txBox="1"/>
          <p:nvPr/>
        </p:nvSpPr>
        <p:spPr>
          <a:xfrm>
            <a:off x="1069162" y="5291916"/>
            <a:ext cx="1569660" cy="369332"/>
          </a:xfrm>
          <a:prstGeom prst="rect">
            <a:avLst/>
          </a:prstGeom>
          <a:noFill/>
        </p:spPr>
        <p:txBody>
          <a:bodyPr wrap="none" rtlCol="0">
            <a:spAutoFit/>
          </a:bodyPr>
          <a:lstStyle/>
          <a:p>
            <a:r>
              <a:rPr lang="zh-CN" altLang="en-US">
                <a:solidFill>
                  <a:srgbClr val="7B8294"/>
                </a:solidFill>
                <a:latin typeface="微软雅黑" pitchFamily="34" charset="-122"/>
                <a:ea typeface="微软雅黑" pitchFamily="34" charset="-122"/>
              </a:rPr>
              <a:t>明年工作计划</a:t>
            </a:r>
          </a:p>
        </p:txBody>
      </p:sp>
      <p:sp>
        <p:nvSpPr>
          <p:cNvPr id="45" name="TextBox 44"/>
          <p:cNvSpPr txBox="1"/>
          <p:nvPr/>
        </p:nvSpPr>
        <p:spPr>
          <a:xfrm>
            <a:off x="356555" y="985883"/>
            <a:ext cx="678006" cy="769441"/>
          </a:xfrm>
          <a:prstGeom prst="rect">
            <a:avLst/>
          </a:prstGeom>
          <a:noFill/>
        </p:spPr>
        <p:txBody>
          <a:bodyPr wrap="none" rtlCol="0">
            <a:spAutoFit/>
          </a:bodyPr>
          <a:lstStyle/>
          <a:p>
            <a:r>
              <a:rPr lang="en-US" altLang="zh-CN" sz="4400">
                <a:solidFill>
                  <a:schemeClr val="bg1"/>
                </a:solidFill>
                <a:latin typeface="Bebas" pitchFamily="2" charset="0"/>
              </a:rPr>
              <a:t>01</a:t>
            </a:r>
            <a:endParaRPr lang="zh-CN" altLang="en-US" sz="4400">
              <a:solidFill>
                <a:schemeClr val="bg1"/>
              </a:solidFill>
              <a:latin typeface="Bebas" pitchFamily="2" charset="0"/>
            </a:endParaRPr>
          </a:p>
        </p:txBody>
      </p:sp>
      <p:sp>
        <p:nvSpPr>
          <p:cNvPr id="46" name="TextBox 45"/>
          <p:cNvSpPr txBox="1"/>
          <p:nvPr/>
        </p:nvSpPr>
        <p:spPr>
          <a:xfrm>
            <a:off x="356555" y="1986705"/>
            <a:ext cx="784189" cy="769441"/>
          </a:xfrm>
          <a:prstGeom prst="rect">
            <a:avLst/>
          </a:prstGeom>
          <a:noFill/>
        </p:spPr>
        <p:txBody>
          <a:bodyPr wrap="none" rtlCol="0">
            <a:spAutoFit/>
          </a:bodyPr>
          <a:lstStyle/>
          <a:p>
            <a:r>
              <a:rPr lang="en-US" altLang="zh-CN" sz="4400">
                <a:solidFill>
                  <a:schemeClr val="bg1"/>
                </a:solidFill>
                <a:latin typeface="Bebas" pitchFamily="2" charset="0"/>
              </a:rPr>
              <a:t>02</a:t>
            </a:r>
            <a:endParaRPr lang="zh-CN" altLang="en-US" sz="4400">
              <a:solidFill>
                <a:schemeClr val="bg1"/>
              </a:solidFill>
              <a:latin typeface="Bebas" pitchFamily="2" charset="0"/>
            </a:endParaRPr>
          </a:p>
        </p:txBody>
      </p:sp>
      <p:sp>
        <p:nvSpPr>
          <p:cNvPr id="47" name="TextBox 46"/>
          <p:cNvSpPr txBox="1"/>
          <p:nvPr/>
        </p:nvSpPr>
        <p:spPr>
          <a:xfrm>
            <a:off x="356555" y="2987527"/>
            <a:ext cx="774571" cy="769441"/>
          </a:xfrm>
          <a:prstGeom prst="rect">
            <a:avLst/>
          </a:prstGeom>
          <a:noFill/>
        </p:spPr>
        <p:txBody>
          <a:bodyPr wrap="none" rtlCol="0">
            <a:spAutoFit/>
          </a:bodyPr>
          <a:lstStyle/>
          <a:p>
            <a:r>
              <a:rPr lang="en-US" altLang="zh-CN" sz="4400">
                <a:solidFill>
                  <a:schemeClr val="bg1"/>
                </a:solidFill>
                <a:latin typeface="Bebas" pitchFamily="2" charset="0"/>
              </a:rPr>
              <a:t>03</a:t>
            </a:r>
            <a:endParaRPr lang="zh-CN" altLang="en-US" sz="4400">
              <a:solidFill>
                <a:schemeClr val="bg1"/>
              </a:solidFill>
              <a:latin typeface="Bebas" pitchFamily="2" charset="0"/>
            </a:endParaRPr>
          </a:p>
        </p:txBody>
      </p:sp>
      <p:sp>
        <p:nvSpPr>
          <p:cNvPr id="48" name="TextBox 47"/>
          <p:cNvSpPr txBox="1"/>
          <p:nvPr/>
        </p:nvSpPr>
        <p:spPr>
          <a:xfrm>
            <a:off x="356555" y="3988349"/>
            <a:ext cx="787395" cy="769441"/>
          </a:xfrm>
          <a:prstGeom prst="rect">
            <a:avLst/>
          </a:prstGeom>
          <a:noFill/>
        </p:spPr>
        <p:txBody>
          <a:bodyPr wrap="none" rtlCol="0">
            <a:spAutoFit/>
          </a:bodyPr>
          <a:lstStyle/>
          <a:p>
            <a:r>
              <a:rPr lang="en-US" altLang="zh-CN" sz="4400">
                <a:solidFill>
                  <a:schemeClr val="bg1"/>
                </a:solidFill>
                <a:latin typeface="Bebas" pitchFamily="2" charset="0"/>
              </a:rPr>
              <a:t>04</a:t>
            </a:r>
            <a:endParaRPr lang="zh-CN" altLang="en-US" sz="4400">
              <a:solidFill>
                <a:schemeClr val="bg1"/>
              </a:solidFill>
              <a:latin typeface="Bebas" pitchFamily="2" charset="0"/>
            </a:endParaRPr>
          </a:p>
        </p:txBody>
      </p:sp>
      <p:sp>
        <p:nvSpPr>
          <p:cNvPr id="49" name="TextBox 48"/>
          <p:cNvSpPr txBox="1"/>
          <p:nvPr/>
        </p:nvSpPr>
        <p:spPr>
          <a:xfrm>
            <a:off x="356555" y="4989172"/>
            <a:ext cx="774186" cy="769441"/>
          </a:xfrm>
          <a:prstGeom prst="rect">
            <a:avLst/>
          </a:prstGeom>
          <a:noFill/>
        </p:spPr>
        <p:txBody>
          <a:bodyPr wrap="none" rtlCol="0">
            <a:spAutoFit/>
          </a:bodyPr>
          <a:lstStyle/>
          <a:p>
            <a:r>
              <a:rPr lang="en-US" altLang="zh-CN" sz="4400">
                <a:solidFill>
                  <a:schemeClr val="bg1"/>
                </a:solidFill>
                <a:latin typeface="Bebas" pitchFamily="2" charset="0"/>
              </a:rPr>
              <a:t>05</a:t>
            </a:r>
            <a:endParaRPr lang="zh-CN" altLang="en-US" sz="4400">
              <a:solidFill>
                <a:schemeClr val="bg1"/>
              </a:solidFill>
              <a:latin typeface="Bebas" pitchFamily="2" charset="0"/>
            </a:endParaRPr>
          </a:p>
        </p:txBody>
      </p:sp>
      <p:sp>
        <p:nvSpPr>
          <p:cNvPr id="50" name="椭圆 49"/>
          <p:cNvSpPr/>
          <p:nvPr/>
        </p:nvSpPr>
        <p:spPr>
          <a:xfrm>
            <a:off x="6496665" y="1988840"/>
            <a:ext cx="2880320" cy="2880320"/>
          </a:xfrm>
          <a:prstGeom prst="ellipse">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7151995" y="2828836"/>
            <a:ext cx="1569660" cy="1200329"/>
          </a:xfrm>
          <a:prstGeom prst="rect">
            <a:avLst/>
          </a:prstGeom>
          <a:noFill/>
        </p:spPr>
        <p:txBody>
          <a:bodyPr wrap="none" rtlCol="0">
            <a:spAutoFit/>
          </a:bodyPr>
          <a:lstStyle/>
          <a:p>
            <a:pPr algn="ctr"/>
            <a:r>
              <a:rPr lang="zh-CN" altLang="en-US" sz="5400">
                <a:solidFill>
                  <a:schemeClr val="bg1"/>
                </a:solidFill>
                <a:latin typeface="微软雅黑" pitchFamily="34" charset="-122"/>
                <a:ea typeface="微软雅黑" pitchFamily="34" charset="-122"/>
              </a:rPr>
              <a:t>目录</a:t>
            </a:r>
            <a:endParaRPr lang="en-US" altLang="zh-CN" sz="5400">
              <a:solidFill>
                <a:schemeClr val="bg1"/>
              </a:solidFill>
              <a:latin typeface="微软雅黑" pitchFamily="34" charset="-122"/>
              <a:ea typeface="微软雅黑" pitchFamily="34" charset="-122"/>
            </a:endParaRPr>
          </a:p>
          <a:p>
            <a:pPr algn="ctr"/>
            <a:r>
              <a:rPr lang="en-US" altLang="zh-CN">
                <a:solidFill>
                  <a:schemeClr val="bg1"/>
                </a:solidFill>
                <a:latin typeface="微软雅黑" pitchFamily="34" charset="-122"/>
                <a:ea typeface="微软雅黑" pitchFamily="34" charset="-122"/>
              </a:rPr>
              <a:t>contents</a:t>
            </a:r>
            <a:endParaRPr lang="zh-CN" altLang="en-US">
              <a:solidFill>
                <a:schemeClr val="bg1"/>
              </a:solidFill>
            </a:endParaRPr>
          </a:p>
        </p:txBody>
      </p:sp>
      <p:sp>
        <p:nvSpPr>
          <p:cNvPr id="52" name="矩形 51"/>
          <p:cNvSpPr/>
          <p:nvPr/>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90550" y="5033056"/>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5997832" y="3013502"/>
            <a:ext cx="3877985" cy="830997"/>
          </a:xfrm>
          <a:prstGeom prst="rect">
            <a:avLst/>
          </a:prstGeom>
          <a:noFill/>
        </p:spPr>
        <p:txBody>
          <a:bodyPr wrap="none" rtlCol="0">
            <a:spAutoFit/>
          </a:bodyPr>
          <a:lstStyle/>
          <a:p>
            <a:r>
              <a:rPr lang="zh-CN" altLang="en-US" sz="4800">
                <a:solidFill>
                  <a:srgbClr val="161D25"/>
                </a:solidFill>
                <a:latin typeface="微软雅黑" pitchFamily="34" charset="-122"/>
                <a:ea typeface="微软雅黑" pitchFamily="34" charset="-122"/>
              </a:rPr>
              <a:t>明年工作计划</a:t>
            </a:r>
          </a:p>
        </p:txBody>
      </p:sp>
    </p:spTree>
    <p:extLst>
      <p:ext uri="{BB962C8B-B14F-4D97-AF65-F5344CB8AC3E}">
        <p14:creationId xmlns:p14="http://schemas.microsoft.com/office/powerpoint/2010/main" val="139933699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14:presetBounceEnd="80000">
                                      <p:stCondLst>
                                        <p:cond delay="0"/>
                                      </p:stCondLst>
                                      <p:childTnLst>
                                        <p:animScale p14:bounceEnd="80000">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stCondLst>
                                        <p:cond delay="0"/>
                                      </p:stCondLst>
                                      <p:childTnLst>
                                        <p:animScale>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等腰三角形 21"/>
          <p:cNvSpPr/>
          <p:nvPr/>
        </p:nvSpPr>
        <p:spPr bwMode="auto">
          <a:xfrm rot="16200000" flipH="1">
            <a:off x="7480139" y="2702167"/>
            <a:ext cx="2233904" cy="2284923"/>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solidFill>
          <a:ln w="9525" cap="rnd">
            <a:solidFill>
              <a:srgbClr val="E6E6E6"/>
            </a:solidFill>
            <a:prstDash val="solid"/>
            <a:round/>
            <a:headEnd/>
            <a:tailEnd/>
          </a:ln>
        </p:spPr>
        <p:txBody>
          <a:bodyPr vert="eaVert" lIns="70601" tIns="35300" rIns="70601" bIns="35300" anchor="ctr"/>
          <a:lstStyle/>
          <a:p>
            <a:pPr>
              <a:defRPr/>
            </a:pPr>
            <a:endParaRPr lang="zh-CN" altLang="en-US" sz="1100" kern="0">
              <a:solidFill>
                <a:sysClr val="window" lastClr="FFFFFF"/>
              </a:solidFill>
              <a:latin typeface="微软雅黑" pitchFamily="34" charset="-122"/>
              <a:ea typeface="微软雅黑" pitchFamily="34" charset="-122"/>
            </a:endParaRPr>
          </a:p>
        </p:txBody>
      </p:sp>
      <p:sp>
        <p:nvSpPr>
          <p:cNvPr id="4" name="等腰三角形 21"/>
          <p:cNvSpPr/>
          <p:nvPr/>
        </p:nvSpPr>
        <p:spPr bwMode="auto">
          <a:xfrm rot="5400000">
            <a:off x="5267625" y="2702167"/>
            <a:ext cx="2233904" cy="2284923"/>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solidFill>
          <a:ln w="9525" cap="rnd">
            <a:solidFill>
              <a:srgbClr val="E6E6E6"/>
            </a:solidFill>
            <a:prstDash val="solid"/>
            <a:round/>
            <a:headEnd/>
            <a:tailEnd/>
          </a:ln>
        </p:spPr>
        <p:txBody>
          <a:bodyPr vert="eaVert" lIns="70601" tIns="35300" rIns="70601" bIns="35300" anchor="ctr"/>
          <a:lstStyle/>
          <a:p>
            <a:pPr>
              <a:defRPr/>
            </a:pPr>
            <a:endParaRPr lang="zh-CN" altLang="en-US" sz="1100" kern="0">
              <a:solidFill>
                <a:sysClr val="window" lastClr="FFFFFF"/>
              </a:solidFill>
              <a:latin typeface="微软雅黑" pitchFamily="34" charset="-122"/>
              <a:ea typeface="微软雅黑" pitchFamily="34" charset="-122"/>
            </a:endParaRPr>
          </a:p>
        </p:txBody>
      </p:sp>
      <p:sp>
        <p:nvSpPr>
          <p:cNvPr id="5" name="椭圆 4"/>
          <p:cNvSpPr/>
          <p:nvPr/>
        </p:nvSpPr>
        <p:spPr bwMode="auto">
          <a:xfrm>
            <a:off x="5243527" y="2541337"/>
            <a:ext cx="2816700" cy="2817125"/>
          </a:xfrm>
          <a:prstGeom prst="ellipse">
            <a:avLst/>
          </a:prstGeom>
          <a:noFill/>
          <a:ln w="25400" cap="flat" cmpd="sng" algn="ctr">
            <a:solidFill>
              <a:srgbClr val="7B8294"/>
            </a:solidFill>
            <a:prstDash val="solid"/>
          </a:ln>
          <a:effectLst/>
        </p:spPr>
        <p:txBody>
          <a:bodyPr lIns="70601" tIns="35300" rIns="70601" bIns="35300" anchor="ctr"/>
          <a:lstStyle/>
          <a:p>
            <a:pPr algn="ctr">
              <a:defRPr/>
            </a:pPr>
            <a:endParaRPr lang="zh-CN" altLang="en-US" kern="0" dirty="0">
              <a:solidFill>
                <a:sysClr val="window" lastClr="FFFFFF"/>
              </a:solidFill>
              <a:latin typeface="Calibri"/>
              <a:ea typeface="微软雅黑" pitchFamily="34" charset="-122"/>
            </a:endParaRPr>
          </a:p>
        </p:txBody>
      </p:sp>
      <p:sp>
        <p:nvSpPr>
          <p:cNvPr id="6" name="椭圆 5"/>
          <p:cNvSpPr/>
          <p:nvPr/>
        </p:nvSpPr>
        <p:spPr bwMode="auto">
          <a:xfrm>
            <a:off x="6928888" y="2541337"/>
            <a:ext cx="2817926" cy="2817125"/>
          </a:xfrm>
          <a:prstGeom prst="ellipse">
            <a:avLst/>
          </a:prstGeom>
          <a:noFill/>
          <a:ln w="25400" cap="flat" cmpd="sng" algn="ctr">
            <a:solidFill>
              <a:srgbClr val="7B8294"/>
            </a:solidFill>
            <a:prstDash val="solid"/>
          </a:ln>
          <a:effectLst/>
        </p:spPr>
        <p:txBody>
          <a:bodyPr lIns="70601" tIns="35300" rIns="70601" bIns="35300" anchor="ctr"/>
          <a:lstStyle/>
          <a:p>
            <a:pPr algn="ctr">
              <a:defRPr/>
            </a:pPr>
            <a:endParaRPr lang="zh-CN" altLang="en-US" kern="0" dirty="0">
              <a:solidFill>
                <a:sysClr val="window" lastClr="FFFFFF"/>
              </a:solidFill>
              <a:latin typeface="Calibri"/>
              <a:ea typeface="微软雅黑" pitchFamily="34" charset="-122"/>
            </a:endParaRPr>
          </a:p>
        </p:txBody>
      </p:sp>
      <p:cxnSp>
        <p:nvCxnSpPr>
          <p:cNvPr id="7" name="直接连接符 6"/>
          <p:cNvCxnSpPr>
            <a:cxnSpLocks noChangeShapeType="1"/>
          </p:cNvCxnSpPr>
          <p:nvPr/>
        </p:nvCxnSpPr>
        <p:spPr bwMode="auto">
          <a:xfrm>
            <a:off x="6016954" y="3229069"/>
            <a:ext cx="441258" cy="207177"/>
          </a:xfrm>
          <a:prstGeom prst="line">
            <a:avLst/>
          </a:prstGeom>
          <a:noFill/>
          <a:ln w="28575" algn="ctr">
            <a:solidFill>
              <a:srgbClr val="00ACF1"/>
            </a:solidFill>
            <a:round/>
            <a:headEnd type="none" w="med" len="med"/>
            <a:tailEnd type="arrow" w="med" len="med"/>
          </a:ln>
        </p:spPr>
      </p:cxnSp>
      <p:cxnSp>
        <p:nvCxnSpPr>
          <p:cNvPr id="8" name="直接连接符 7"/>
          <p:cNvCxnSpPr>
            <a:cxnSpLocks noChangeShapeType="1"/>
          </p:cNvCxnSpPr>
          <p:nvPr/>
        </p:nvCxnSpPr>
        <p:spPr bwMode="auto">
          <a:xfrm>
            <a:off x="5781616" y="3865312"/>
            <a:ext cx="455967" cy="0"/>
          </a:xfrm>
          <a:prstGeom prst="line">
            <a:avLst/>
          </a:prstGeom>
          <a:noFill/>
          <a:ln w="28575" algn="ctr">
            <a:solidFill>
              <a:srgbClr val="00ACF1"/>
            </a:solidFill>
            <a:round/>
            <a:headEnd type="none" w="med" len="med"/>
            <a:tailEnd type="arrow" w="med" len="med"/>
          </a:ln>
        </p:spPr>
      </p:cxnSp>
      <p:cxnSp>
        <p:nvCxnSpPr>
          <p:cNvPr id="9" name="直接连接符 8"/>
          <p:cNvCxnSpPr>
            <a:cxnSpLocks noChangeShapeType="1"/>
          </p:cNvCxnSpPr>
          <p:nvPr/>
        </p:nvCxnSpPr>
        <p:spPr bwMode="auto">
          <a:xfrm flipV="1">
            <a:off x="6016954" y="4277215"/>
            <a:ext cx="455967" cy="241503"/>
          </a:xfrm>
          <a:prstGeom prst="line">
            <a:avLst/>
          </a:prstGeom>
          <a:noFill/>
          <a:ln w="28575" algn="ctr">
            <a:solidFill>
              <a:srgbClr val="00ACF1"/>
            </a:solidFill>
            <a:round/>
            <a:headEnd type="none" w="med" len="med"/>
            <a:tailEnd type="arrow" w="med" len="med"/>
          </a:ln>
        </p:spPr>
      </p:cxnSp>
      <p:cxnSp>
        <p:nvCxnSpPr>
          <p:cNvPr id="10" name="直接连接符 9"/>
          <p:cNvCxnSpPr>
            <a:cxnSpLocks noChangeShapeType="1"/>
          </p:cNvCxnSpPr>
          <p:nvPr/>
        </p:nvCxnSpPr>
        <p:spPr bwMode="auto">
          <a:xfrm flipH="1" flipV="1">
            <a:off x="8589736" y="4267408"/>
            <a:ext cx="455967" cy="241503"/>
          </a:xfrm>
          <a:prstGeom prst="line">
            <a:avLst/>
          </a:prstGeom>
          <a:noFill/>
          <a:ln w="28575" algn="ctr">
            <a:solidFill>
              <a:srgbClr val="00ACF1"/>
            </a:solidFill>
            <a:round/>
            <a:headEnd type="none" w="med" len="med"/>
            <a:tailEnd type="arrow" w="med" len="med"/>
          </a:ln>
        </p:spPr>
      </p:cxnSp>
      <p:cxnSp>
        <p:nvCxnSpPr>
          <p:cNvPr id="11" name="直接连接符 10"/>
          <p:cNvCxnSpPr>
            <a:cxnSpLocks noChangeShapeType="1"/>
          </p:cNvCxnSpPr>
          <p:nvPr/>
        </p:nvCxnSpPr>
        <p:spPr bwMode="auto">
          <a:xfrm flipH="1">
            <a:off x="8817720" y="3862860"/>
            <a:ext cx="455967" cy="0"/>
          </a:xfrm>
          <a:prstGeom prst="line">
            <a:avLst/>
          </a:prstGeom>
          <a:noFill/>
          <a:ln w="28575" algn="ctr">
            <a:solidFill>
              <a:srgbClr val="00ACF1"/>
            </a:solidFill>
            <a:round/>
            <a:headEnd type="none" w="med" len="med"/>
            <a:tailEnd type="arrow" w="med" len="med"/>
          </a:ln>
        </p:spPr>
      </p:cxnSp>
      <p:cxnSp>
        <p:nvCxnSpPr>
          <p:cNvPr id="12" name="直接连接符 11"/>
          <p:cNvCxnSpPr>
            <a:cxnSpLocks noChangeShapeType="1"/>
          </p:cNvCxnSpPr>
          <p:nvPr/>
        </p:nvCxnSpPr>
        <p:spPr bwMode="auto">
          <a:xfrm flipH="1">
            <a:off x="8604445" y="3229069"/>
            <a:ext cx="441258" cy="207177"/>
          </a:xfrm>
          <a:prstGeom prst="line">
            <a:avLst/>
          </a:prstGeom>
          <a:noFill/>
          <a:ln w="28575" algn="ctr">
            <a:solidFill>
              <a:srgbClr val="00ACF1"/>
            </a:solidFill>
            <a:round/>
            <a:headEnd type="none" w="med" len="med"/>
            <a:tailEnd type="arrow" w="med" len="med"/>
          </a:ln>
        </p:spPr>
      </p:cxnSp>
      <p:grpSp>
        <p:nvGrpSpPr>
          <p:cNvPr id="13" name="组合 12"/>
          <p:cNvGrpSpPr/>
          <p:nvPr/>
        </p:nvGrpSpPr>
        <p:grpSpPr>
          <a:xfrm>
            <a:off x="6683745" y="3057442"/>
            <a:ext cx="1625302" cy="1625547"/>
            <a:chOff x="5014912" y="2584450"/>
            <a:chExt cx="2105025" cy="2105025"/>
          </a:xfrm>
        </p:grpSpPr>
        <p:sp>
          <p:nvSpPr>
            <p:cNvPr id="14" name="Oval 19"/>
            <p:cNvSpPr>
              <a:spLocks noChangeArrowheads="1"/>
            </p:cNvSpPr>
            <p:nvPr/>
          </p:nvSpPr>
          <p:spPr bwMode="auto">
            <a:xfrm>
              <a:off x="5014912" y="2584450"/>
              <a:ext cx="2105025" cy="2105025"/>
            </a:xfrm>
            <a:prstGeom prst="ellipse">
              <a:avLst/>
            </a:prstGeom>
            <a:solidFill>
              <a:srgbClr val="161D25"/>
            </a:solidFill>
            <a:ln w="3175" cap="flat" cmpd="sng" algn="ctr">
              <a:noFill/>
              <a:prstDash val="solid"/>
            </a:ln>
            <a:effectLst/>
          </p:spPr>
          <p:txBody>
            <a:bodyPr anchor="ctr"/>
            <a:lstStyle/>
            <a:p>
              <a:pPr algn="ctr">
                <a:lnSpc>
                  <a:spcPct val="120000"/>
                </a:lnSpc>
                <a:defRPr/>
              </a:pPr>
              <a:endParaRPr lang="zh-CN" altLang="en-US" sz="900" kern="0" dirty="0">
                <a:solidFill>
                  <a:srgbClr val="4D4D4D"/>
                </a:solidFill>
                <a:latin typeface="微软雅黑" pitchFamily="34" charset="-122"/>
                <a:ea typeface="微软雅黑" pitchFamily="34" charset="-122"/>
              </a:endParaRPr>
            </a:p>
          </p:txBody>
        </p:sp>
        <p:sp>
          <p:nvSpPr>
            <p:cNvPr id="15" name="Oval 19"/>
            <p:cNvSpPr>
              <a:spLocks noChangeArrowheads="1"/>
            </p:cNvSpPr>
            <p:nvPr/>
          </p:nvSpPr>
          <p:spPr bwMode="auto">
            <a:xfrm>
              <a:off x="5497512" y="3066331"/>
              <a:ext cx="1139825" cy="1139825"/>
            </a:xfrm>
            <a:prstGeom prst="ellipse">
              <a:avLst/>
            </a:prstGeom>
            <a:solidFill>
              <a:schemeClr val="bg1"/>
            </a:solidFill>
            <a:ln w="3175" cap="flat" cmpd="sng" algn="ctr">
              <a:solidFill>
                <a:srgbClr val="D7D7D7"/>
              </a:solidFill>
              <a:prstDash val="solid"/>
            </a:ln>
            <a:effectLst/>
          </p:spPr>
          <p:txBody>
            <a:bodyPr anchor="ctr"/>
            <a:lstStyle/>
            <a:p>
              <a:pPr algn="ctr">
                <a:defRPr/>
              </a:pPr>
              <a:r>
                <a:rPr lang="zh-CN" altLang="en-US" sz="1600" kern="0">
                  <a:solidFill>
                    <a:srgbClr val="4D4D4D"/>
                  </a:solidFill>
                  <a:latin typeface="Impact" pitchFamily="34" charset="0"/>
                  <a:ea typeface="微软雅黑" pitchFamily="34" charset="-122"/>
                </a:rPr>
                <a:t>添加标题</a:t>
              </a:r>
              <a:endParaRPr lang="zh-CN" altLang="en-US" sz="1600" kern="0" dirty="0">
                <a:solidFill>
                  <a:srgbClr val="4D4D4D"/>
                </a:solidFill>
                <a:latin typeface="Impact" pitchFamily="34" charset="0"/>
                <a:ea typeface="微软雅黑" pitchFamily="34" charset="-122"/>
              </a:endParaRPr>
            </a:p>
          </p:txBody>
        </p:sp>
      </p:grpSp>
      <p:sp>
        <p:nvSpPr>
          <p:cNvPr id="16" name="Oval 19"/>
          <p:cNvSpPr>
            <a:spLocks noChangeArrowheads="1"/>
          </p:cNvSpPr>
          <p:nvPr/>
        </p:nvSpPr>
        <p:spPr bwMode="auto">
          <a:xfrm>
            <a:off x="5257009" y="2607536"/>
            <a:ext cx="766074" cy="766189"/>
          </a:xfrm>
          <a:prstGeom prst="ellipse">
            <a:avLst/>
          </a:prstGeom>
          <a:solidFill>
            <a:srgbClr val="7B8294"/>
          </a:solidFill>
          <a:ln w="9525">
            <a:noFill/>
            <a:round/>
            <a:headEnd/>
            <a:tailEnd/>
          </a:ln>
          <a:effectLst/>
        </p:spPr>
        <p:txBody>
          <a:bodyPr lIns="70601" tIns="35300" rIns="70601" bIns="35300" anchor="ctr"/>
          <a:lstStyle/>
          <a:p>
            <a:pPr algn="ctr">
              <a:lnSpc>
                <a:spcPct val="120000"/>
              </a:lnSpc>
              <a:defRPr/>
            </a:pPr>
            <a:r>
              <a:rPr lang="zh-CN" altLang="en-US" sz="1400" kern="0">
                <a:solidFill>
                  <a:sysClr val="window" lastClr="FFFFFF"/>
                </a:solidFill>
                <a:latin typeface="Arial" pitchFamily="34" charset="0"/>
                <a:ea typeface="微软雅黑" pitchFamily="34" charset="-122"/>
              </a:rPr>
              <a:t>添加文本</a:t>
            </a:r>
            <a:endParaRPr lang="zh-CN" altLang="en-US" sz="1400" kern="0" dirty="0">
              <a:solidFill>
                <a:sysClr val="window" lastClr="FFFFFF"/>
              </a:solidFill>
              <a:latin typeface="Arial" pitchFamily="34" charset="0"/>
              <a:ea typeface="微软雅黑" pitchFamily="34" charset="-122"/>
            </a:endParaRPr>
          </a:p>
        </p:txBody>
      </p:sp>
      <p:sp>
        <p:nvSpPr>
          <p:cNvPr id="17" name="Oval 19"/>
          <p:cNvSpPr>
            <a:spLocks noChangeArrowheads="1"/>
          </p:cNvSpPr>
          <p:nvPr/>
        </p:nvSpPr>
        <p:spPr bwMode="auto">
          <a:xfrm>
            <a:off x="9006481" y="2619795"/>
            <a:ext cx="766073" cy="767415"/>
          </a:xfrm>
          <a:prstGeom prst="ellipse">
            <a:avLst/>
          </a:prstGeom>
          <a:solidFill>
            <a:srgbClr val="7B8294"/>
          </a:solidFill>
          <a:ln w="9525">
            <a:noFill/>
            <a:round/>
            <a:headEnd/>
            <a:tailEnd/>
          </a:ln>
          <a:effectLst/>
        </p:spPr>
        <p:txBody>
          <a:bodyPr lIns="70601" tIns="35300" rIns="70601" bIns="35300" anchor="ctr"/>
          <a:lstStyle/>
          <a:p>
            <a:pPr algn="ctr">
              <a:lnSpc>
                <a:spcPct val="120000"/>
              </a:lnSpc>
              <a:defRPr/>
            </a:pPr>
            <a:r>
              <a:rPr lang="zh-CN" altLang="en-US" sz="1400" kern="0" dirty="0">
                <a:solidFill>
                  <a:schemeClr val="bg1"/>
                </a:solidFill>
                <a:latin typeface="Arial" pitchFamily="34" charset="0"/>
                <a:ea typeface="微软雅黑" pitchFamily="34" charset="-122"/>
              </a:rPr>
              <a:t>添加文本</a:t>
            </a:r>
          </a:p>
        </p:txBody>
      </p:sp>
      <p:sp>
        <p:nvSpPr>
          <p:cNvPr id="18" name="Oval 19"/>
          <p:cNvSpPr>
            <a:spLocks noChangeArrowheads="1"/>
          </p:cNvSpPr>
          <p:nvPr/>
        </p:nvSpPr>
        <p:spPr bwMode="auto">
          <a:xfrm>
            <a:off x="9354585" y="3509801"/>
            <a:ext cx="767299" cy="767415"/>
          </a:xfrm>
          <a:prstGeom prst="ellipse">
            <a:avLst/>
          </a:prstGeom>
          <a:solidFill>
            <a:srgbClr val="7B8294"/>
          </a:solidFill>
          <a:ln w="9525">
            <a:noFill/>
            <a:round/>
            <a:headEnd/>
            <a:tailEnd/>
          </a:ln>
          <a:effectLst/>
        </p:spPr>
        <p:txBody>
          <a:bodyPr lIns="70601" tIns="35300" rIns="70601" bIns="35300" anchor="ctr"/>
          <a:lstStyle/>
          <a:p>
            <a:pPr algn="ctr">
              <a:lnSpc>
                <a:spcPct val="120000"/>
              </a:lnSpc>
              <a:defRPr/>
            </a:pPr>
            <a:r>
              <a:rPr lang="zh-CN" altLang="en-US" sz="1400" kern="0" dirty="0">
                <a:solidFill>
                  <a:schemeClr val="bg1"/>
                </a:solidFill>
                <a:latin typeface="Arial" pitchFamily="34" charset="0"/>
                <a:ea typeface="微软雅黑" pitchFamily="34" charset="-122"/>
              </a:rPr>
              <a:t>添加文本</a:t>
            </a:r>
          </a:p>
        </p:txBody>
      </p:sp>
      <p:sp>
        <p:nvSpPr>
          <p:cNvPr id="19" name="Oval 19"/>
          <p:cNvSpPr>
            <a:spLocks noChangeArrowheads="1"/>
          </p:cNvSpPr>
          <p:nvPr/>
        </p:nvSpPr>
        <p:spPr bwMode="auto">
          <a:xfrm>
            <a:off x="9044478" y="4389999"/>
            <a:ext cx="767299" cy="767415"/>
          </a:xfrm>
          <a:prstGeom prst="ellipse">
            <a:avLst/>
          </a:prstGeom>
          <a:solidFill>
            <a:srgbClr val="7B8294"/>
          </a:solidFill>
          <a:ln w="9525">
            <a:noFill/>
            <a:round/>
            <a:headEnd/>
            <a:tailEnd/>
          </a:ln>
          <a:effectLst/>
        </p:spPr>
        <p:txBody>
          <a:bodyPr lIns="70601" tIns="35300" rIns="70601" bIns="35300" anchor="ctr"/>
          <a:lstStyle/>
          <a:p>
            <a:pPr algn="ctr">
              <a:lnSpc>
                <a:spcPct val="120000"/>
              </a:lnSpc>
              <a:defRPr/>
            </a:pPr>
            <a:r>
              <a:rPr lang="zh-CN" altLang="en-US" sz="1400" kern="0" dirty="0">
                <a:solidFill>
                  <a:schemeClr val="bg1"/>
                </a:solidFill>
                <a:latin typeface="Arial" pitchFamily="34" charset="0"/>
                <a:ea typeface="微软雅黑" pitchFamily="34" charset="-122"/>
              </a:rPr>
              <a:t>添加文本</a:t>
            </a:r>
          </a:p>
        </p:txBody>
      </p:sp>
      <p:sp>
        <p:nvSpPr>
          <p:cNvPr id="20" name="Oval 19"/>
          <p:cNvSpPr>
            <a:spLocks noChangeArrowheads="1"/>
          </p:cNvSpPr>
          <p:nvPr/>
        </p:nvSpPr>
        <p:spPr bwMode="auto">
          <a:xfrm>
            <a:off x="4913808" y="3480379"/>
            <a:ext cx="767299" cy="767415"/>
          </a:xfrm>
          <a:prstGeom prst="ellipse">
            <a:avLst/>
          </a:prstGeom>
          <a:solidFill>
            <a:srgbClr val="7B8294"/>
          </a:solidFill>
          <a:ln w="9525">
            <a:noFill/>
            <a:round/>
            <a:headEnd/>
            <a:tailEnd/>
          </a:ln>
          <a:effectLst/>
        </p:spPr>
        <p:txBody>
          <a:bodyPr lIns="70601" tIns="35300" rIns="70601" bIns="35300" anchor="ctr"/>
          <a:lstStyle/>
          <a:p>
            <a:pPr algn="ctr">
              <a:lnSpc>
                <a:spcPct val="120000"/>
              </a:lnSpc>
              <a:defRPr/>
            </a:pPr>
            <a:r>
              <a:rPr lang="zh-CN" altLang="en-US" sz="1400" kern="0" dirty="0">
                <a:solidFill>
                  <a:sysClr val="window" lastClr="FFFFFF"/>
                </a:solidFill>
                <a:latin typeface="Arial" pitchFamily="34" charset="0"/>
                <a:ea typeface="微软雅黑" pitchFamily="34" charset="-122"/>
              </a:rPr>
              <a:t>添加文本</a:t>
            </a:r>
          </a:p>
        </p:txBody>
      </p:sp>
      <p:sp>
        <p:nvSpPr>
          <p:cNvPr id="21" name="Oval 19"/>
          <p:cNvSpPr>
            <a:spLocks noChangeArrowheads="1"/>
          </p:cNvSpPr>
          <p:nvPr/>
        </p:nvSpPr>
        <p:spPr bwMode="auto">
          <a:xfrm>
            <a:off x="5227592" y="4385095"/>
            <a:ext cx="767299" cy="767415"/>
          </a:xfrm>
          <a:prstGeom prst="ellipse">
            <a:avLst/>
          </a:prstGeom>
          <a:solidFill>
            <a:srgbClr val="7B8294"/>
          </a:solidFill>
          <a:ln w="9525">
            <a:noFill/>
            <a:round/>
            <a:headEnd/>
            <a:tailEnd/>
          </a:ln>
          <a:effectLst/>
        </p:spPr>
        <p:txBody>
          <a:bodyPr lIns="70601" tIns="35300" rIns="70601" bIns="35300" anchor="ctr"/>
          <a:lstStyle/>
          <a:p>
            <a:pPr algn="ctr">
              <a:lnSpc>
                <a:spcPct val="120000"/>
              </a:lnSpc>
              <a:defRPr/>
            </a:pPr>
            <a:r>
              <a:rPr lang="zh-CN" altLang="en-US" sz="1400" kern="0" dirty="0">
                <a:solidFill>
                  <a:sysClr val="window" lastClr="FFFFFF"/>
                </a:solidFill>
                <a:latin typeface="Arial" pitchFamily="34" charset="0"/>
                <a:ea typeface="微软雅黑" pitchFamily="34" charset="-122"/>
              </a:rPr>
              <a:t>添加文本</a:t>
            </a:r>
          </a:p>
        </p:txBody>
      </p:sp>
      <p:sp>
        <p:nvSpPr>
          <p:cNvPr id="22" name="TextBox 21"/>
          <p:cNvSpPr txBox="1"/>
          <p:nvPr/>
        </p:nvSpPr>
        <p:spPr>
          <a:xfrm>
            <a:off x="3749886" y="2630781"/>
            <a:ext cx="1336360" cy="731470"/>
          </a:xfrm>
          <a:prstGeom prst="rect">
            <a:avLst/>
          </a:prstGeom>
          <a:noFill/>
        </p:spPr>
        <p:txBody>
          <a:bodyPr wrap="square" lIns="70601" tIns="35300" rIns="70601" bIns="35300" rtlCol="0">
            <a:spAutoFit/>
          </a:bodyPr>
          <a:lstStyle/>
          <a:p>
            <a:pPr>
              <a:lnSpc>
                <a:spcPct val="130000"/>
              </a:lnSpc>
            </a:pPr>
            <a:r>
              <a:rPr lang="zh-CN" altLang="en-US" sz="1100" dirty="0">
                <a:solidFill>
                  <a:sysClr val="windowText" lastClr="000000"/>
                </a:solidFill>
                <a:latin typeface="微软雅黑" pitchFamily="34" charset="-122"/>
                <a:ea typeface="微软雅黑" pitchFamily="34" charset="-122"/>
              </a:rPr>
              <a:t>您的内容打在这里，或者通过复制您的</a:t>
            </a:r>
            <a:r>
              <a:rPr lang="zh-CN" altLang="en-US" sz="1100">
                <a:solidFill>
                  <a:sysClr val="windowText" lastClr="000000"/>
                </a:solidFill>
                <a:latin typeface="微软雅黑" pitchFamily="34" charset="-122"/>
                <a:ea typeface="微软雅黑" pitchFamily="34" charset="-122"/>
              </a:rPr>
              <a:t>文本后。</a:t>
            </a:r>
          </a:p>
        </p:txBody>
      </p:sp>
      <p:sp>
        <p:nvSpPr>
          <p:cNvPr id="23" name="TextBox 22"/>
          <p:cNvSpPr txBox="1"/>
          <p:nvPr/>
        </p:nvSpPr>
        <p:spPr>
          <a:xfrm>
            <a:off x="9942574" y="2630781"/>
            <a:ext cx="1336360" cy="731470"/>
          </a:xfrm>
          <a:prstGeom prst="rect">
            <a:avLst/>
          </a:prstGeom>
          <a:noFill/>
        </p:spPr>
        <p:txBody>
          <a:bodyPr wrap="square" lIns="70601" tIns="35300" rIns="70601" bIns="35300" rtlCol="0">
            <a:spAutoFit/>
          </a:bodyPr>
          <a:lstStyle/>
          <a:p>
            <a:pPr>
              <a:lnSpc>
                <a:spcPct val="130000"/>
              </a:lnSpc>
            </a:pPr>
            <a:r>
              <a:rPr lang="zh-CN" altLang="en-US" sz="1100" dirty="0">
                <a:solidFill>
                  <a:sysClr val="windowText" lastClr="000000"/>
                </a:solidFill>
                <a:latin typeface="微软雅黑" pitchFamily="34" charset="-122"/>
                <a:ea typeface="微软雅黑" pitchFamily="34" charset="-122"/>
              </a:rPr>
              <a:t>您的内容打在这里，或者通过复制您的</a:t>
            </a:r>
            <a:r>
              <a:rPr lang="zh-CN" altLang="en-US" sz="1100">
                <a:solidFill>
                  <a:sysClr val="windowText" lastClr="000000"/>
                </a:solidFill>
                <a:latin typeface="微软雅黑" pitchFamily="34" charset="-122"/>
                <a:ea typeface="微软雅黑" pitchFamily="34" charset="-122"/>
              </a:rPr>
              <a:t>文本后。</a:t>
            </a:r>
          </a:p>
        </p:txBody>
      </p:sp>
      <p:sp>
        <p:nvSpPr>
          <p:cNvPr id="24" name="TextBox 23"/>
          <p:cNvSpPr txBox="1"/>
          <p:nvPr/>
        </p:nvSpPr>
        <p:spPr>
          <a:xfrm>
            <a:off x="3416299" y="3641575"/>
            <a:ext cx="1336360" cy="731470"/>
          </a:xfrm>
          <a:prstGeom prst="rect">
            <a:avLst/>
          </a:prstGeom>
          <a:noFill/>
        </p:spPr>
        <p:txBody>
          <a:bodyPr wrap="square" lIns="70601" tIns="35300" rIns="70601" bIns="35300" rtlCol="0">
            <a:spAutoFit/>
          </a:bodyPr>
          <a:lstStyle/>
          <a:p>
            <a:pPr>
              <a:lnSpc>
                <a:spcPct val="130000"/>
              </a:lnSpc>
            </a:pPr>
            <a:r>
              <a:rPr lang="zh-CN" altLang="en-US" sz="1100" dirty="0">
                <a:solidFill>
                  <a:sysClr val="windowText" lastClr="000000"/>
                </a:solidFill>
                <a:latin typeface="微软雅黑" pitchFamily="34" charset="-122"/>
                <a:ea typeface="微软雅黑" pitchFamily="34" charset="-122"/>
              </a:rPr>
              <a:t>您的内容打在这里，或者通过复制您的</a:t>
            </a:r>
            <a:r>
              <a:rPr lang="zh-CN" altLang="en-US" sz="1100">
                <a:solidFill>
                  <a:sysClr val="windowText" lastClr="000000"/>
                </a:solidFill>
                <a:latin typeface="微软雅黑" pitchFamily="34" charset="-122"/>
                <a:ea typeface="微软雅黑" pitchFamily="34" charset="-122"/>
              </a:rPr>
              <a:t>文本后。</a:t>
            </a:r>
          </a:p>
        </p:txBody>
      </p:sp>
      <p:sp>
        <p:nvSpPr>
          <p:cNvPr id="25" name="TextBox 24"/>
          <p:cNvSpPr txBox="1"/>
          <p:nvPr/>
        </p:nvSpPr>
        <p:spPr>
          <a:xfrm>
            <a:off x="10303462" y="3641575"/>
            <a:ext cx="1336360" cy="731470"/>
          </a:xfrm>
          <a:prstGeom prst="rect">
            <a:avLst/>
          </a:prstGeom>
          <a:noFill/>
        </p:spPr>
        <p:txBody>
          <a:bodyPr wrap="square" lIns="70601" tIns="35300" rIns="70601" bIns="35300" rtlCol="0">
            <a:spAutoFit/>
          </a:bodyPr>
          <a:lstStyle/>
          <a:p>
            <a:pPr>
              <a:lnSpc>
                <a:spcPct val="130000"/>
              </a:lnSpc>
            </a:pPr>
            <a:r>
              <a:rPr lang="zh-CN" altLang="en-US" sz="1100" dirty="0">
                <a:solidFill>
                  <a:sysClr val="windowText" lastClr="000000"/>
                </a:solidFill>
                <a:latin typeface="微软雅黑" pitchFamily="34" charset="-122"/>
                <a:ea typeface="微软雅黑" pitchFamily="34" charset="-122"/>
              </a:rPr>
              <a:t>您的内容打在这里，或者通过复制您的</a:t>
            </a:r>
            <a:r>
              <a:rPr lang="zh-CN" altLang="en-US" sz="1100">
                <a:solidFill>
                  <a:sysClr val="windowText" lastClr="000000"/>
                </a:solidFill>
                <a:latin typeface="微软雅黑" pitchFamily="34" charset="-122"/>
                <a:ea typeface="微软雅黑" pitchFamily="34" charset="-122"/>
              </a:rPr>
              <a:t>文本后。</a:t>
            </a:r>
          </a:p>
        </p:txBody>
      </p:sp>
      <p:sp>
        <p:nvSpPr>
          <p:cNvPr id="26" name="TextBox 25"/>
          <p:cNvSpPr txBox="1"/>
          <p:nvPr/>
        </p:nvSpPr>
        <p:spPr>
          <a:xfrm>
            <a:off x="9962499" y="4521774"/>
            <a:ext cx="1336360" cy="731470"/>
          </a:xfrm>
          <a:prstGeom prst="rect">
            <a:avLst/>
          </a:prstGeom>
          <a:noFill/>
        </p:spPr>
        <p:txBody>
          <a:bodyPr wrap="square" lIns="70601" tIns="35300" rIns="70601" bIns="35300" rtlCol="0">
            <a:spAutoFit/>
          </a:bodyPr>
          <a:lstStyle/>
          <a:p>
            <a:pPr>
              <a:lnSpc>
                <a:spcPct val="130000"/>
              </a:lnSpc>
            </a:pPr>
            <a:r>
              <a:rPr lang="zh-CN" altLang="en-US" sz="1100" dirty="0">
                <a:solidFill>
                  <a:sysClr val="windowText" lastClr="000000"/>
                </a:solidFill>
                <a:latin typeface="微软雅黑" pitchFamily="34" charset="-122"/>
                <a:ea typeface="微软雅黑" pitchFamily="34" charset="-122"/>
              </a:rPr>
              <a:t>您的内容打在这里，或者通过复制您的</a:t>
            </a:r>
            <a:r>
              <a:rPr lang="zh-CN" altLang="en-US" sz="1100">
                <a:solidFill>
                  <a:sysClr val="windowText" lastClr="000000"/>
                </a:solidFill>
                <a:latin typeface="微软雅黑" pitchFamily="34" charset="-122"/>
                <a:ea typeface="微软雅黑" pitchFamily="34" charset="-122"/>
              </a:rPr>
              <a:t>文本后。</a:t>
            </a:r>
          </a:p>
        </p:txBody>
      </p:sp>
      <p:sp>
        <p:nvSpPr>
          <p:cNvPr id="27" name="TextBox 26"/>
          <p:cNvSpPr txBox="1"/>
          <p:nvPr/>
        </p:nvSpPr>
        <p:spPr>
          <a:xfrm>
            <a:off x="3727160" y="4521774"/>
            <a:ext cx="1336360" cy="731470"/>
          </a:xfrm>
          <a:prstGeom prst="rect">
            <a:avLst/>
          </a:prstGeom>
          <a:noFill/>
        </p:spPr>
        <p:txBody>
          <a:bodyPr wrap="square" lIns="70601" tIns="35300" rIns="70601" bIns="35300" rtlCol="0">
            <a:spAutoFit/>
          </a:bodyPr>
          <a:lstStyle/>
          <a:p>
            <a:pPr>
              <a:lnSpc>
                <a:spcPct val="130000"/>
              </a:lnSpc>
            </a:pPr>
            <a:r>
              <a:rPr lang="zh-CN" altLang="en-US" sz="1100" dirty="0">
                <a:solidFill>
                  <a:sysClr val="windowText" lastClr="000000"/>
                </a:solidFill>
                <a:latin typeface="微软雅黑" pitchFamily="34" charset="-122"/>
                <a:ea typeface="微软雅黑" pitchFamily="34" charset="-122"/>
              </a:rPr>
              <a:t>您的内容打在这里，或者通过复制您的</a:t>
            </a:r>
            <a:r>
              <a:rPr lang="zh-CN" altLang="en-US" sz="1100">
                <a:solidFill>
                  <a:sysClr val="windowText" lastClr="000000"/>
                </a:solidFill>
                <a:latin typeface="微软雅黑" pitchFamily="34" charset="-122"/>
                <a:ea typeface="微软雅黑" pitchFamily="34" charset="-122"/>
              </a:rPr>
              <a:t>文本后。</a:t>
            </a:r>
          </a:p>
        </p:txBody>
      </p:sp>
    </p:spTree>
    <p:extLst>
      <p:ext uri="{BB962C8B-B14F-4D97-AF65-F5344CB8AC3E}">
        <p14:creationId xmlns:p14="http://schemas.microsoft.com/office/powerpoint/2010/main" val="34970814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 calcmode="lin" valueType="num">
                                      <p:cBhvr>
                                        <p:cTn id="13" dur="500" fill="hold"/>
                                        <p:tgtEl>
                                          <p:spTgt spid="13"/>
                                        </p:tgtEl>
                                        <p:attrNameLst>
                                          <p:attrName>style.rotation</p:attrName>
                                        </p:attrNameLst>
                                      </p:cBhvr>
                                      <p:tavLst>
                                        <p:tav tm="0">
                                          <p:val>
                                            <p:fltVal val="360"/>
                                          </p:val>
                                        </p:tav>
                                        <p:tav tm="100000">
                                          <p:val>
                                            <p:fltVal val="0"/>
                                          </p:val>
                                        </p:tav>
                                      </p:tavLst>
                                    </p:anim>
                                    <p:animEffect transition="in" filter="fade">
                                      <p:cBhvr>
                                        <p:cTn id="14" dur="500"/>
                                        <p:tgtEl>
                                          <p:spTgt spid="1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par>
                          <p:cTn id="28" fill="hold">
                            <p:stCondLst>
                              <p:cond delay="1500"/>
                            </p:stCondLst>
                            <p:childTnLst>
                              <p:par>
                                <p:cTn id="29" presetID="52"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Scale>
                                      <p:cBhvr>
                                        <p:cTn id="31"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6"/>
                                        </p:tgtEl>
                                        <p:attrNameLst>
                                          <p:attrName>ppt_x</p:attrName>
                                          <p:attrName>ppt_y</p:attrName>
                                        </p:attrNameLst>
                                      </p:cBhvr>
                                    </p:animMotion>
                                    <p:animEffect transition="in" filter="fade">
                                      <p:cBhvr>
                                        <p:cTn id="33" dur="1000"/>
                                        <p:tgtEl>
                                          <p:spTgt spid="16"/>
                                        </p:tgtEl>
                                      </p:cBhvr>
                                    </p:animEffect>
                                  </p:childTnLst>
                                </p:cTn>
                              </p:par>
                              <p:par>
                                <p:cTn id="34" presetID="52" presetClass="entr" presetSubtype="0" fill="hold" grpId="0" nodeType="withEffect">
                                  <p:stCondLst>
                                    <p:cond delay="200"/>
                                  </p:stCondLst>
                                  <p:childTnLst>
                                    <p:set>
                                      <p:cBhvr>
                                        <p:cTn id="35" dur="1" fill="hold">
                                          <p:stCondLst>
                                            <p:cond delay="0"/>
                                          </p:stCondLst>
                                        </p:cTn>
                                        <p:tgtEl>
                                          <p:spTgt spid="17"/>
                                        </p:tgtEl>
                                        <p:attrNameLst>
                                          <p:attrName>style.visibility</p:attrName>
                                        </p:attrNameLst>
                                      </p:cBhvr>
                                      <p:to>
                                        <p:strVal val="visible"/>
                                      </p:to>
                                    </p:set>
                                    <p:animScale>
                                      <p:cBhvr>
                                        <p:cTn id="36"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17"/>
                                        </p:tgtEl>
                                        <p:attrNameLst>
                                          <p:attrName>ppt_x</p:attrName>
                                          <p:attrName>ppt_y</p:attrName>
                                        </p:attrNameLst>
                                      </p:cBhvr>
                                    </p:animMotion>
                                    <p:animEffect transition="in" filter="fade">
                                      <p:cBhvr>
                                        <p:cTn id="38" dur="1000"/>
                                        <p:tgtEl>
                                          <p:spTgt spid="17"/>
                                        </p:tgtEl>
                                      </p:cBhvr>
                                    </p:animEffect>
                                  </p:childTnLst>
                                </p:cTn>
                              </p:par>
                              <p:par>
                                <p:cTn id="39" presetID="52" presetClass="entr" presetSubtype="0" fill="hold" grpId="0" nodeType="withEffect">
                                  <p:stCondLst>
                                    <p:cond delay="400"/>
                                  </p:stCondLst>
                                  <p:childTnLst>
                                    <p:set>
                                      <p:cBhvr>
                                        <p:cTn id="40" dur="1" fill="hold">
                                          <p:stCondLst>
                                            <p:cond delay="0"/>
                                          </p:stCondLst>
                                        </p:cTn>
                                        <p:tgtEl>
                                          <p:spTgt spid="20"/>
                                        </p:tgtEl>
                                        <p:attrNameLst>
                                          <p:attrName>style.visibility</p:attrName>
                                        </p:attrNameLst>
                                      </p:cBhvr>
                                      <p:to>
                                        <p:strVal val="visible"/>
                                      </p:to>
                                    </p:set>
                                    <p:animScale>
                                      <p:cBhvr>
                                        <p:cTn id="41"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20"/>
                                        </p:tgtEl>
                                        <p:attrNameLst>
                                          <p:attrName>ppt_x</p:attrName>
                                          <p:attrName>ppt_y</p:attrName>
                                        </p:attrNameLst>
                                      </p:cBhvr>
                                    </p:animMotion>
                                    <p:animEffect transition="in" filter="fade">
                                      <p:cBhvr>
                                        <p:cTn id="43" dur="1000"/>
                                        <p:tgtEl>
                                          <p:spTgt spid="20"/>
                                        </p:tgtEl>
                                      </p:cBhvr>
                                    </p:animEffect>
                                  </p:childTnLst>
                                </p:cTn>
                              </p:par>
                              <p:par>
                                <p:cTn id="44" presetID="52" presetClass="entr" presetSubtype="0" fill="hold" grpId="0" nodeType="withEffect">
                                  <p:stCondLst>
                                    <p:cond delay="600"/>
                                  </p:stCondLst>
                                  <p:childTnLst>
                                    <p:set>
                                      <p:cBhvr>
                                        <p:cTn id="45" dur="1" fill="hold">
                                          <p:stCondLst>
                                            <p:cond delay="0"/>
                                          </p:stCondLst>
                                        </p:cTn>
                                        <p:tgtEl>
                                          <p:spTgt spid="18"/>
                                        </p:tgtEl>
                                        <p:attrNameLst>
                                          <p:attrName>style.visibility</p:attrName>
                                        </p:attrNameLst>
                                      </p:cBhvr>
                                      <p:to>
                                        <p:strVal val="visible"/>
                                      </p:to>
                                    </p:set>
                                    <p:animScale>
                                      <p:cBhvr>
                                        <p:cTn id="46"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18"/>
                                        </p:tgtEl>
                                        <p:attrNameLst>
                                          <p:attrName>ppt_x</p:attrName>
                                          <p:attrName>ppt_y</p:attrName>
                                        </p:attrNameLst>
                                      </p:cBhvr>
                                    </p:animMotion>
                                    <p:animEffect transition="in" filter="fade">
                                      <p:cBhvr>
                                        <p:cTn id="48" dur="1000"/>
                                        <p:tgtEl>
                                          <p:spTgt spid="18"/>
                                        </p:tgtEl>
                                      </p:cBhvr>
                                    </p:animEffect>
                                  </p:childTnLst>
                                </p:cTn>
                              </p:par>
                              <p:par>
                                <p:cTn id="49" presetID="52" presetClass="entr" presetSubtype="0" fill="hold" grpId="0" nodeType="withEffect">
                                  <p:stCondLst>
                                    <p:cond delay="800"/>
                                  </p:stCondLst>
                                  <p:childTnLst>
                                    <p:set>
                                      <p:cBhvr>
                                        <p:cTn id="50" dur="1" fill="hold">
                                          <p:stCondLst>
                                            <p:cond delay="0"/>
                                          </p:stCondLst>
                                        </p:cTn>
                                        <p:tgtEl>
                                          <p:spTgt spid="21"/>
                                        </p:tgtEl>
                                        <p:attrNameLst>
                                          <p:attrName>style.visibility</p:attrName>
                                        </p:attrNameLst>
                                      </p:cBhvr>
                                      <p:to>
                                        <p:strVal val="visible"/>
                                      </p:to>
                                    </p:set>
                                    <p:animScale>
                                      <p:cBhvr>
                                        <p:cTn id="51"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21"/>
                                        </p:tgtEl>
                                        <p:attrNameLst>
                                          <p:attrName>ppt_x</p:attrName>
                                          <p:attrName>ppt_y</p:attrName>
                                        </p:attrNameLst>
                                      </p:cBhvr>
                                    </p:animMotion>
                                    <p:animEffect transition="in" filter="fade">
                                      <p:cBhvr>
                                        <p:cTn id="53" dur="1000"/>
                                        <p:tgtEl>
                                          <p:spTgt spid="21"/>
                                        </p:tgtEl>
                                      </p:cBhvr>
                                    </p:animEffect>
                                  </p:childTnLst>
                                </p:cTn>
                              </p:par>
                              <p:par>
                                <p:cTn id="54" presetID="52" presetClass="entr" presetSubtype="0" fill="hold" grpId="0" nodeType="withEffect">
                                  <p:stCondLst>
                                    <p:cond delay="1000"/>
                                  </p:stCondLst>
                                  <p:childTnLst>
                                    <p:set>
                                      <p:cBhvr>
                                        <p:cTn id="55" dur="1" fill="hold">
                                          <p:stCondLst>
                                            <p:cond delay="0"/>
                                          </p:stCondLst>
                                        </p:cTn>
                                        <p:tgtEl>
                                          <p:spTgt spid="19"/>
                                        </p:tgtEl>
                                        <p:attrNameLst>
                                          <p:attrName>style.visibility</p:attrName>
                                        </p:attrNameLst>
                                      </p:cBhvr>
                                      <p:to>
                                        <p:strVal val="visible"/>
                                      </p:to>
                                    </p:set>
                                    <p:animScale>
                                      <p:cBhvr>
                                        <p:cTn id="5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1000" decel="50000" fill="hold">
                                          <p:stCondLst>
                                            <p:cond delay="0"/>
                                          </p:stCondLst>
                                        </p:cTn>
                                        <p:tgtEl>
                                          <p:spTgt spid="19"/>
                                        </p:tgtEl>
                                        <p:attrNameLst>
                                          <p:attrName>ppt_x</p:attrName>
                                          <p:attrName>ppt_y</p:attrName>
                                        </p:attrNameLst>
                                      </p:cBhvr>
                                    </p:animMotion>
                                    <p:animEffect transition="in" filter="fade">
                                      <p:cBhvr>
                                        <p:cTn id="58" dur="1000"/>
                                        <p:tgtEl>
                                          <p:spTgt spid="19"/>
                                        </p:tgtEl>
                                      </p:cBhvr>
                                    </p:animEffect>
                                  </p:childTnLst>
                                </p:cTn>
                              </p:par>
                            </p:childTnLst>
                          </p:cTn>
                        </p:par>
                        <p:par>
                          <p:cTn id="59" fill="hold">
                            <p:stCondLst>
                              <p:cond delay="3500"/>
                            </p:stCondLst>
                            <p:childTnLst>
                              <p:par>
                                <p:cTn id="60" presetID="12" presetClass="entr" presetSubtype="8"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p:tgtEl>
                                          <p:spTgt spid="7"/>
                                        </p:tgtEl>
                                        <p:attrNameLst>
                                          <p:attrName>ppt_x</p:attrName>
                                        </p:attrNameLst>
                                      </p:cBhvr>
                                      <p:tavLst>
                                        <p:tav tm="0">
                                          <p:val>
                                            <p:strVal val="#ppt_x-#ppt_w*1.125000"/>
                                          </p:val>
                                        </p:tav>
                                        <p:tav tm="100000">
                                          <p:val>
                                            <p:strVal val="#ppt_x"/>
                                          </p:val>
                                        </p:tav>
                                      </p:tavLst>
                                    </p:anim>
                                    <p:animEffect transition="in" filter="wipe(right)">
                                      <p:cBhvr>
                                        <p:cTn id="63" dur="500"/>
                                        <p:tgtEl>
                                          <p:spTgt spid="7"/>
                                        </p:tgtEl>
                                      </p:cBhvr>
                                    </p:animEffect>
                                  </p:childTnLst>
                                </p:cTn>
                              </p:par>
                              <p:par>
                                <p:cTn id="64" presetID="12" presetClass="entr" presetSubtype="8"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additive="base">
                                        <p:cTn id="66" dur="500"/>
                                        <p:tgtEl>
                                          <p:spTgt spid="8"/>
                                        </p:tgtEl>
                                        <p:attrNameLst>
                                          <p:attrName>ppt_x</p:attrName>
                                        </p:attrNameLst>
                                      </p:cBhvr>
                                      <p:tavLst>
                                        <p:tav tm="0">
                                          <p:val>
                                            <p:strVal val="#ppt_x-#ppt_w*1.125000"/>
                                          </p:val>
                                        </p:tav>
                                        <p:tav tm="100000">
                                          <p:val>
                                            <p:strVal val="#ppt_x"/>
                                          </p:val>
                                        </p:tav>
                                      </p:tavLst>
                                    </p:anim>
                                    <p:animEffect transition="in" filter="wipe(right)">
                                      <p:cBhvr>
                                        <p:cTn id="67" dur="500"/>
                                        <p:tgtEl>
                                          <p:spTgt spid="8"/>
                                        </p:tgtEl>
                                      </p:cBhvr>
                                    </p:animEffect>
                                  </p:childTnLst>
                                </p:cTn>
                              </p:par>
                              <p:par>
                                <p:cTn id="68" presetID="12" presetClass="entr" presetSubtype="8"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additive="base">
                                        <p:cTn id="70" dur="500"/>
                                        <p:tgtEl>
                                          <p:spTgt spid="9"/>
                                        </p:tgtEl>
                                        <p:attrNameLst>
                                          <p:attrName>ppt_x</p:attrName>
                                        </p:attrNameLst>
                                      </p:cBhvr>
                                      <p:tavLst>
                                        <p:tav tm="0">
                                          <p:val>
                                            <p:strVal val="#ppt_x-#ppt_w*1.125000"/>
                                          </p:val>
                                        </p:tav>
                                        <p:tav tm="100000">
                                          <p:val>
                                            <p:strVal val="#ppt_x"/>
                                          </p:val>
                                        </p:tav>
                                      </p:tavLst>
                                    </p:anim>
                                    <p:animEffect transition="in" filter="wipe(right)">
                                      <p:cBhvr>
                                        <p:cTn id="71" dur="500"/>
                                        <p:tgtEl>
                                          <p:spTgt spid="9"/>
                                        </p:tgtEl>
                                      </p:cBhvr>
                                    </p:animEffect>
                                  </p:childTnLst>
                                </p:cTn>
                              </p:par>
                              <p:par>
                                <p:cTn id="72" presetID="12" presetClass="entr" presetSubtype="2"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additive="base">
                                        <p:cTn id="74" dur="500"/>
                                        <p:tgtEl>
                                          <p:spTgt spid="12"/>
                                        </p:tgtEl>
                                        <p:attrNameLst>
                                          <p:attrName>ppt_x</p:attrName>
                                        </p:attrNameLst>
                                      </p:cBhvr>
                                      <p:tavLst>
                                        <p:tav tm="0">
                                          <p:val>
                                            <p:strVal val="#ppt_x+#ppt_w*1.125000"/>
                                          </p:val>
                                        </p:tav>
                                        <p:tav tm="100000">
                                          <p:val>
                                            <p:strVal val="#ppt_x"/>
                                          </p:val>
                                        </p:tav>
                                      </p:tavLst>
                                    </p:anim>
                                    <p:animEffect transition="in" filter="wipe(left)">
                                      <p:cBhvr>
                                        <p:cTn id="75" dur="500"/>
                                        <p:tgtEl>
                                          <p:spTgt spid="12"/>
                                        </p:tgtEl>
                                      </p:cBhvr>
                                    </p:animEffect>
                                  </p:childTnLst>
                                </p:cTn>
                              </p:par>
                              <p:par>
                                <p:cTn id="76" presetID="12" presetClass="entr" presetSubtype="2" fill="hold" nodeType="withEffect">
                                  <p:stCondLst>
                                    <p:cond delay="0"/>
                                  </p:stCondLst>
                                  <p:childTnLst>
                                    <p:set>
                                      <p:cBhvr>
                                        <p:cTn id="77" dur="1" fill="hold">
                                          <p:stCondLst>
                                            <p:cond delay="0"/>
                                          </p:stCondLst>
                                        </p:cTn>
                                        <p:tgtEl>
                                          <p:spTgt spid="11"/>
                                        </p:tgtEl>
                                        <p:attrNameLst>
                                          <p:attrName>style.visibility</p:attrName>
                                        </p:attrNameLst>
                                      </p:cBhvr>
                                      <p:to>
                                        <p:strVal val="visible"/>
                                      </p:to>
                                    </p:set>
                                    <p:anim calcmode="lin" valueType="num">
                                      <p:cBhvr additive="base">
                                        <p:cTn id="78" dur="500"/>
                                        <p:tgtEl>
                                          <p:spTgt spid="11"/>
                                        </p:tgtEl>
                                        <p:attrNameLst>
                                          <p:attrName>ppt_x</p:attrName>
                                        </p:attrNameLst>
                                      </p:cBhvr>
                                      <p:tavLst>
                                        <p:tav tm="0">
                                          <p:val>
                                            <p:strVal val="#ppt_x+#ppt_w*1.125000"/>
                                          </p:val>
                                        </p:tav>
                                        <p:tav tm="100000">
                                          <p:val>
                                            <p:strVal val="#ppt_x"/>
                                          </p:val>
                                        </p:tav>
                                      </p:tavLst>
                                    </p:anim>
                                    <p:animEffect transition="in" filter="wipe(left)">
                                      <p:cBhvr>
                                        <p:cTn id="79" dur="500"/>
                                        <p:tgtEl>
                                          <p:spTgt spid="11"/>
                                        </p:tgtEl>
                                      </p:cBhvr>
                                    </p:animEffect>
                                  </p:childTnLst>
                                </p:cTn>
                              </p:par>
                              <p:par>
                                <p:cTn id="80" presetID="12" presetClass="entr" presetSubtype="2" fill="hold" nodeType="withEffect">
                                  <p:stCondLst>
                                    <p:cond delay="0"/>
                                  </p:stCondLst>
                                  <p:childTnLst>
                                    <p:set>
                                      <p:cBhvr>
                                        <p:cTn id="81" dur="1" fill="hold">
                                          <p:stCondLst>
                                            <p:cond delay="0"/>
                                          </p:stCondLst>
                                        </p:cTn>
                                        <p:tgtEl>
                                          <p:spTgt spid="10"/>
                                        </p:tgtEl>
                                        <p:attrNameLst>
                                          <p:attrName>style.visibility</p:attrName>
                                        </p:attrNameLst>
                                      </p:cBhvr>
                                      <p:to>
                                        <p:strVal val="visible"/>
                                      </p:to>
                                    </p:set>
                                    <p:anim calcmode="lin" valueType="num">
                                      <p:cBhvr additive="base">
                                        <p:cTn id="82" dur="500"/>
                                        <p:tgtEl>
                                          <p:spTgt spid="10"/>
                                        </p:tgtEl>
                                        <p:attrNameLst>
                                          <p:attrName>ppt_x</p:attrName>
                                        </p:attrNameLst>
                                      </p:cBhvr>
                                      <p:tavLst>
                                        <p:tav tm="0">
                                          <p:val>
                                            <p:strVal val="#ppt_x+#ppt_w*1.125000"/>
                                          </p:val>
                                        </p:tav>
                                        <p:tav tm="100000">
                                          <p:val>
                                            <p:strVal val="#ppt_x"/>
                                          </p:val>
                                        </p:tav>
                                      </p:tavLst>
                                    </p:anim>
                                    <p:animEffect transition="in" filter="wipe(left)">
                                      <p:cBhvr>
                                        <p:cTn id="83" dur="500"/>
                                        <p:tgtEl>
                                          <p:spTgt spid="10"/>
                                        </p:tgtEl>
                                      </p:cBhvr>
                                    </p:animEffect>
                                  </p:childTnLst>
                                </p:cTn>
                              </p:par>
                            </p:childTnLst>
                          </p:cTn>
                        </p:par>
                        <p:par>
                          <p:cTn id="84" fill="hold">
                            <p:stCondLst>
                              <p:cond delay="4000"/>
                            </p:stCondLst>
                            <p:childTnLst>
                              <p:par>
                                <p:cTn id="85" presetID="22" presetClass="entr" presetSubtype="8"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wipe(left)">
                                      <p:cBhvr>
                                        <p:cTn id="90" dur="500"/>
                                        <p:tgtEl>
                                          <p:spTgt spid="23"/>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left)">
                                      <p:cBhvr>
                                        <p:cTn id="93" dur="500"/>
                                        <p:tgtEl>
                                          <p:spTgt spid="24"/>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left)">
                                      <p:cBhvr>
                                        <p:cTn id="96" dur="500"/>
                                        <p:tgtEl>
                                          <p:spTgt spid="25"/>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wipe(left)">
                                      <p:cBhvr>
                                        <p:cTn id="99" dur="500"/>
                                        <p:tgtEl>
                                          <p:spTgt spid="26"/>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left)">
                                      <p:cBhvr>
                                        <p:cTn id="10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矩形 14"/>
          <p:cNvSpPr/>
          <p:nvPr/>
        </p:nvSpPr>
        <p:spPr>
          <a:xfrm flipV="1">
            <a:off x="2782838" y="3868253"/>
            <a:ext cx="3171816" cy="189637"/>
          </a:xfrm>
          <a:custGeom>
            <a:avLst/>
            <a:gdLst/>
            <a:ahLst/>
            <a:cxnLst/>
            <a:rect l="l" t="t" r="r" b="b"/>
            <a:pathLst>
              <a:path w="4571707" h="242218">
                <a:moveTo>
                  <a:pt x="0" y="242218"/>
                </a:moveTo>
                <a:lnTo>
                  <a:pt x="4571707" y="242218"/>
                </a:lnTo>
                <a:lnTo>
                  <a:pt x="4571707" y="0"/>
                </a:lnTo>
                <a:lnTo>
                  <a:pt x="0" y="0"/>
                </a:lnTo>
                <a:close/>
              </a:path>
            </a:pathLst>
          </a:custGeom>
          <a:solidFill>
            <a:srgbClr val="161D25"/>
          </a:solidFill>
          <a:ln>
            <a:noFill/>
          </a:ln>
        </p:spPr>
        <p:style>
          <a:lnRef idx="2">
            <a:schemeClr val="accent5">
              <a:shade val="50000"/>
            </a:schemeClr>
          </a:lnRef>
          <a:fillRef idx="1">
            <a:schemeClr val="accent5"/>
          </a:fillRef>
          <a:effectRef idx="0">
            <a:schemeClr val="accent5"/>
          </a:effectRef>
          <a:fontRef idx="minor">
            <a:schemeClr val="lt1"/>
          </a:fontRef>
        </p:style>
        <p:txBody>
          <a:bodyPr lIns="70564" tIns="35282" rIns="70564" bIns="35282" rtlCol="0" anchor="ctr"/>
          <a:lstStyle/>
          <a:p>
            <a:pPr algn="ctr"/>
            <a:endParaRPr lang="en-US">
              <a:solidFill>
                <a:schemeClr val="lt1"/>
              </a:solidFill>
            </a:endParaRPr>
          </a:p>
        </p:txBody>
      </p:sp>
      <p:grpSp>
        <p:nvGrpSpPr>
          <p:cNvPr id="4" name="组合 3"/>
          <p:cNvGrpSpPr/>
          <p:nvPr/>
        </p:nvGrpSpPr>
        <p:grpSpPr>
          <a:xfrm>
            <a:off x="5272112" y="3869355"/>
            <a:ext cx="1352299" cy="1349513"/>
            <a:chOff x="3225639" y="4543564"/>
            <a:chExt cx="1752329" cy="1748619"/>
          </a:xfrm>
        </p:grpSpPr>
        <p:sp>
          <p:nvSpPr>
            <p:cNvPr id="5" name="椭圆 4"/>
            <p:cNvSpPr/>
            <p:nvPr/>
          </p:nvSpPr>
          <p:spPr>
            <a:xfrm flipV="1">
              <a:off x="3225639" y="4543565"/>
              <a:ext cx="1735762" cy="1734334"/>
            </a:xfrm>
            <a:prstGeom prst="ellipse">
              <a:avLst/>
            </a:prstGeom>
            <a:solidFill>
              <a:srgbClr val="161D2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lt1"/>
                </a:solidFill>
              </a:endParaRPr>
            </a:p>
          </p:txBody>
        </p:sp>
        <p:sp>
          <p:nvSpPr>
            <p:cNvPr id="6" name="椭圆 5"/>
            <p:cNvSpPr/>
            <p:nvPr/>
          </p:nvSpPr>
          <p:spPr>
            <a:xfrm rot="10800000" flipV="1">
              <a:off x="3467830" y="4786206"/>
              <a:ext cx="1284515" cy="1284516"/>
            </a:xfrm>
            <a:prstGeom prst="ellipse">
              <a:avLst/>
            </a:prstGeom>
            <a:solidFill>
              <a:sysClr val="window" lastClr="FFFFFF"/>
            </a:solidFill>
            <a:ln w="25400" cap="flat" cmpd="sng" algn="ctr">
              <a:noFill/>
              <a:prstDash val="solid"/>
            </a:ln>
            <a:effectLst/>
          </p:spPr>
          <p:txBody>
            <a:bodyPr tIns="36000" anchor="ctr" anchorCtr="1"/>
            <a:lstStyle/>
            <a:p>
              <a:pPr lvl="0" algn="ctr">
                <a:defRPr/>
              </a:pPr>
              <a:r>
                <a:rPr lang="en-US" altLang="zh-CN" sz="3100" b="1" kern="0">
                  <a:solidFill>
                    <a:srgbClr val="161D25"/>
                  </a:solidFill>
                  <a:latin typeface="Bebas" pitchFamily="2" charset="0"/>
                  <a:ea typeface="微软雅黑" pitchFamily="34" charset="-122"/>
                </a:rPr>
                <a:t>02</a:t>
              </a:r>
              <a:endParaRPr lang="zh-CN" altLang="en-US" sz="3100" b="1" kern="0">
                <a:solidFill>
                  <a:srgbClr val="161D25"/>
                </a:solidFill>
                <a:latin typeface="Bebas" pitchFamily="2" charset="0"/>
                <a:ea typeface="微软雅黑" pitchFamily="34" charset="-122"/>
              </a:endParaRPr>
            </a:p>
          </p:txBody>
        </p:sp>
        <p:sp>
          <p:nvSpPr>
            <p:cNvPr id="7" name="椭圆 7"/>
            <p:cNvSpPr/>
            <p:nvPr/>
          </p:nvSpPr>
          <p:spPr>
            <a:xfrm flipV="1">
              <a:off x="3225639" y="4543564"/>
              <a:ext cx="1752329" cy="1748619"/>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7B829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grpSp>
      <p:sp>
        <p:nvSpPr>
          <p:cNvPr id="8" name="矩形 14"/>
          <p:cNvSpPr/>
          <p:nvPr/>
        </p:nvSpPr>
        <p:spPr>
          <a:xfrm>
            <a:off x="2782838" y="3453763"/>
            <a:ext cx="5481737" cy="189637"/>
          </a:xfrm>
          <a:custGeom>
            <a:avLst/>
            <a:gdLst/>
            <a:ahLst/>
            <a:cxnLst/>
            <a:rect l="l" t="t" r="r" b="b"/>
            <a:pathLst>
              <a:path w="4571707" h="242218">
                <a:moveTo>
                  <a:pt x="0" y="0"/>
                </a:moveTo>
                <a:lnTo>
                  <a:pt x="4571707" y="0"/>
                </a:lnTo>
                <a:lnTo>
                  <a:pt x="4571707" y="242218"/>
                </a:lnTo>
                <a:lnTo>
                  <a:pt x="0" y="242218"/>
                </a:lnTo>
                <a:close/>
              </a:path>
            </a:pathLst>
          </a:custGeom>
          <a:solidFill>
            <a:srgbClr val="161D25"/>
          </a:solidFill>
          <a:ln>
            <a:noFill/>
          </a:ln>
        </p:spPr>
        <p:style>
          <a:lnRef idx="2">
            <a:schemeClr val="accent6">
              <a:shade val="50000"/>
            </a:schemeClr>
          </a:lnRef>
          <a:fillRef idx="1">
            <a:schemeClr val="accent6"/>
          </a:fillRef>
          <a:effectRef idx="0">
            <a:schemeClr val="accent6"/>
          </a:effectRef>
          <a:fontRef idx="minor">
            <a:schemeClr val="lt1"/>
          </a:fontRef>
        </p:style>
        <p:txBody>
          <a:bodyPr lIns="70564" tIns="35282" rIns="70564" bIns="35282" rtlCol="0" anchor="ctr"/>
          <a:lstStyle/>
          <a:p>
            <a:pPr algn="ctr"/>
            <a:endParaRPr lang="en-US">
              <a:solidFill>
                <a:schemeClr val="lt1"/>
              </a:solidFill>
            </a:endParaRPr>
          </a:p>
        </p:txBody>
      </p:sp>
      <p:grpSp>
        <p:nvGrpSpPr>
          <p:cNvPr id="9" name="组合 8"/>
          <p:cNvGrpSpPr/>
          <p:nvPr/>
        </p:nvGrpSpPr>
        <p:grpSpPr>
          <a:xfrm>
            <a:off x="7514235" y="2313732"/>
            <a:ext cx="1339514" cy="1341796"/>
            <a:chOff x="6131016" y="674750"/>
            <a:chExt cx="1735762" cy="1738620"/>
          </a:xfrm>
        </p:grpSpPr>
        <p:sp>
          <p:nvSpPr>
            <p:cNvPr id="10" name="椭圆 9"/>
            <p:cNvSpPr/>
            <p:nvPr/>
          </p:nvSpPr>
          <p:spPr>
            <a:xfrm>
              <a:off x="6131016" y="674750"/>
              <a:ext cx="1735762" cy="1735763"/>
            </a:xfrm>
            <a:prstGeom prst="ellipse">
              <a:avLst/>
            </a:prstGeom>
            <a:solidFill>
              <a:srgbClr val="161D2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lt1"/>
                </a:solidFill>
              </a:endParaRPr>
            </a:p>
          </p:txBody>
        </p:sp>
        <p:sp>
          <p:nvSpPr>
            <p:cNvPr id="11" name="椭圆 10"/>
            <p:cNvSpPr/>
            <p:nvPr/>
          </p:nvSpPr>
          <p:spPr>
            <a:xfrm>
              <a:off x="6373207" y="882392"/>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3100" b="1" kern="0">
                  <a:solidFill>
                    <a:srgbClr val="161D25"/>
                  </a:solidFill>
                  <a:latin typeface="Bebas" pitchFamily="2" charset="0"/>
                  <a:ea typeface="微软雅黑" pitchFamily="34" charset="-122"/>
                </a:rPr>
                <a:t>01</a:t>
              </a:r>
              <a:endParaRPr lang="zh-CN" altLang="en-US" sz="3100" b="1" kern="0">
                <a:solidFill>
                  <a:srgbClr val="161D25"/>
                </a:solidFill>
                <a:latin typeface="Bebas" pitchFamily="2" charset="0"/>
                <a:ea typeface="微软雅黑" pitchFamily="34" charset="-122"/>
              </a:endParaRPr>
            </a:p>
          </p:txBody>
        </p:sp>
        <p:sp>
          <p:nvSpPr>
            <p:cNvPr id="12" name="椭圆 7"/>
            <p:cNvSpPr/>
            <p:nvPr/>
          </p:nvSpPr>
          <p:spPr>
            <a:xfrm>
              <a:off x="6131016" y="677607"/>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7B829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grpSp>
      <p:sp>
        <p:nvSpPr>
          <p:cNvPr id="13" name="矩形 14"/>
          <p:cNvSpPr/>
          <p:nvPr/>
        </p:nvSpPr>
        <p:spPr>
          <a:xfrm flipV="1">
            <a:off x="7486601" y="3868253"/>
            <a:ext cx="4705116" cy="189637"/>
          </a:xfrm>
          <a:custGeom>
            <a:avLst/>
            <a:gdLst/>
            <a:ahLst/>
            <a:cxnLst/>
            <a:rect l="l" t="t" r="r" b="b"/>
            <a:pathLst>
              <a:path w="4571707" h="242218">
                <a:moveTo>
                  <a:pt x="0" y="242218"/>
                </a:moveTo>
                <a:lnTo>
                  <a:pt x="4571707" y="242218"/>
                </a:lnTo>
                <a:lnTo>
                  <a:pt x="4571707" y="0"/>
                </a:lnTo>
                <a:lnTo>
                  <a:pt x="0" y="0"/>
                </a:lnTo>
                <a:close/>
              </a:path>
            </a:pathLst>
          </a:custGeom>
          <a:solidFill>
            <a:srgbClr val="161D25"/>
          </a:solidFill>
          <a:ln>
            <a:noFill/>
          </a:ln>
        </p:spPr>
        <p:style>
          <a:lnRef idx="2">
            <a:schemeClr val="dk1">
              <a:shade val="50000"/>
            </a:schemeClr>
          </a:lnRef>
          <a:fillRef idx="1">
            <a:schemeClr val="dk1"/>
          </a:fillRef>
          <a:effectRef idx="0">
            <a:schemeClr val="dk1"/>
          </a:effectRef>
          <a:fontRef idx="minor">
            <a:schemeClr val="lt1"/>
          </a:fontRef>
        </p:style>
        <p:txBody>
          <a:bodyPr lIns="70564" tIns="35282" rIns="70564" bIns="35282" rtlCol="0" anchor="ctr"/>
          <a:lstStyle/>
          <a:p>
            <a:pPr algn="ctr"/>
            <a:endParaRPr lang="en-US">
              <a:solidFill>
                <a:schemeClr val="lt1"/>
              </a:solidFill>
            </a:endParaRPr>
          </a:p>
        </p:txBody>
      </p:sp>
      <p:grpSp>
        <p:nvGrpSpPr>
          <p:cNvPr id="14" name="组合 13"/>
          <p:cNvGrpSpPr/>
          <p:nvPr/>
        </p:nvGrpSpPr>
        <p:grpSpPr>
          <a:xfrm>
            <a:off x="6816843" y="3868253"/>
            <a:ext cx="1339514" cy="1339591"/>
            <a:chOff x="5227325" y="4542136"/>
            <a:chExt cx="1735762" cy="1735763"/>
          </a:xfrm>
        </p:grpSpPr>
        <p:sp>
          <p:nvSpPr>
            <p:cNvPr id="15" name="椭圆 14"/>
            <p:cNvSpPr/>
            <p:nvPr/>
          </p:nvSpPr>
          <p:spPr>
            <a:xfrm flipV="1">
              <a:off x="5227325" y="4543565"/>
              <a:ext cx="1735762" cy="1734334"/>
            </a:xfrm>
            <a:prstGeom prst="ellipse">
              <a:avLst/>
            </a:prstGeom>
            <a:solidFill>
              <a:srgbClr val="161D2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sp>
          <p:nvSpPr>
            <p:cNvPr id="16" name="椭圆 15"/>
            <p:cNvSpPr/>
            <p:nvPr/>
          </p:nvSpPr>
          <p:spPr>
            <a:xfrm rot="10800000" flipV="1">
              <a:off x="5469516" y="4786206"/>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3100" b="1" kern="0">
                  <a:solidFill>
                    <a:srgbClr val="161D25"/>
                  </a:solidFill>
                  <a:latin typeface="Bebas" pitchFamily="2" charset="0"/>
                  <a:ea typeface="微软雅黑" pitchFamily="34" charset="-122"/>
                </a:rPr>
                <a:t>03</a:t>
              </a:r>
              <a:endParaRPr lang="zh-CN" altLang="en-US" sz="3100" b="1" kern="0">
                <a:solidFill>
                  <a:srgbClr val="161D25"/>
                </a:solidFill>
                <a:latin typeface="Bebas" pitchFamily="2" charset="0"/>
                <a:ea typeface="微软雅黑" pitchFamily="34" charset="-122"/>
              </a:endParaRPr>
            </a:p>
          </p:txBody>
        </p:sp>
        <p:sp>
          <p:nvSpPr>
            <p:cNvPr id="17" name="椭圆 7"/>
            <p:cNvSpPr/>
            <p:nvPr/>
          </p:nvSpPr>
          <p:spPr>
            <a:xfrm flipV="1">
              <a:off x="5227325" y="4542136"/>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7B829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lt1"/>
                </a:solidFill>
              </a:endParaRPr>
            </a:p>
          </p:txBody>
        </p:sp>
      </p:grpSp>
      <p:sp>
        <p:nvSpPr>
          <p:cNvPr id="18" name="TextBox 17"/>
          <p:cNvSpPr txBox="1"/>
          <p:nvPr/>
        </p:nvSpPr>
        <p:spPr>
          <a:xfrm>
            <a:off x="4257797" y="2412669"/>
            <a:ext cx="2978747" cy="511374"/>
          </a:xfrm>
          <a:prstGeom prst="rect">
            <a:avLst/>
          </a:prstGeom>
          <a:noFill/>
        </p:spPr>
        <p:txBody>
          <a:bodyPr wrap="square" lIns="70564" tIns="35282" rIns="70564" bIns="35282"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
        <p:nvSpPr>
          <p:cNvPr id="19" name="TextBox 18"/>
          <p:cNvSpPr txBox="1"/>
          <p:nvPr/>
        </p:nvSpPr>
        <p:spPr>
          <a:xfrm>
            <a:off x="4263560" y="2103880"/>
            <a:ext cx="934229" cy="308789"/>
          </a:xfrm>
          <a:prstGeom prst="rect">
            <a:avLst/>
          </a:prstGeom>
          <a:noFill/>
        </p:spPr>
        <p:txBody>
          <a:bodyPr wrap="none" lIns="70564" tIns="35282" rIns="70564" bIns="35282" rtlCol="0">
            <a:spAutoFit/>
          </a:bodyPr>
          <a:lstStyle/>
          <a:p>
            <a:r>
              <a:rPr lang="zh-CN" altLang="en-US" sz="1500">
                <a:solidFill>
                  <a:schemeClr val="tx1">
                    <a:lumMod val="75000"/>
                    <a:lumOff val="25000"/>
                  </a:schemeClr>
                </a:solidFill>
                <a:latin typeface="微软雅黑" pitchFamily="34" charset="-122"/>
                <a:ea typeface="微软雅黑" pitchFamily="34" charset="-122"/>
              </a:rPr>
              <a:t>添加标题</a:t>
            </a:r>
          </a:p>
        </p:txBody>
      </p:sp>
      <p:sp>
        <p:nvSpPr>
          <p:cNvPr id="20" name="TextBox 19"/>
          <p:cNvSpPr txBox="1"/>
          <p:nvPr/>
        </p:nvSpPr>
        <p:spPr>
          <a:xfrm>
            <a:off x="3784919" y="5394339"/>
            <a:ext cx="3026006" cy="511374"/>
          </a:xfrm>
          <a:prstGeom prst="rect">
            <a:avLst/>
          </a:prstGeom>
          <a:noFill/>
        </p:spPr>
        <p:txBody>
          <a:bodyPr wrap="square" lIns="70564" tIns="35282" rIns="70564" bIns="35282"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
        <p:nvSpPr>
          <p:cNvPr id="21" name="TextBox 20"/>
          <p:cNvSpPr txBox="1"/>
          <p:nvPr/>
        </p:nvSpPr>
        <p:spPr>
          <a:xfrm>
            <a:off x="3790682" y="5085549"/>
            <a:ext cx="934229" cy="308789"/>
          </a:xfrm>
          <a:prstGeom prst="rect">
            <a:avLst/>
          </a:prstGeom>
          <a:noFill/>
        </p:spPr>
        <p:txBody>
          <a:bodyPr wrap="none" lIns="70564" tIns="35282" rIns="70564" bIns="35282" rtlCol="0">
            <a:spAutoFit/>
          </a:bodyPr>
          <a:lstStyle/>
          <a:p>
            <a:r>
              <a:rPr lang="zh-CN" altLang="en-US" sz="1500">
                <a:solidFill>
                  <a:schemeClr val="tx1">
                    <a:lumMod val="75000"/>
                    <a:lumOff val="25000"/>
                  </a:schemeClr>
                </a:solidFill>
                <a:latin typeface="微软雅黑" pitchFamily="34" charset="-122"/>
                <a:ea typeface="微软雅黑" pitchFamily="34" charset="-122"/>
              </a:rPr>
              <a:t>添加标题</a:t>
            </a:r>
          </a:p>
        </p:txBody>
      </p:sp>
      <p:sp>
        <p:nvSpPr>
          <p:cNvPr id="22" name="TextBox 21"/>
          <p:cNvSpPr txBox="1"/>
          <p:nvPr/>
        </p:nvSpPr>
        <p:spPr>
          <a:xfrm>
            <a:off x="8349785" y="4880115"/>
            <a:ext cx="2978747" cy="511374"/>
          </a:xfrm>
          <a:prstGeom prst="rect">
            <a:avLst/>
          </a:prstGeom>
          <a:noFill/>
        </p:spPr>
        <p:txBody>
          <a:bodyPr wrap="square" lIns="70564" tIns="35282" rIns="70564" bIns="35282"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
        <p:nvSpPr>
          <p:cNvPr id="23" name="TextBox 22"/>
          <p:cNvSpPr txBox="1"/>
          <p:nvPr/>
        </p:nvSpPr>
        <p:spPr>
          <a:xfrm>
            <a:off x="8355548" y="4571326"/>
            <a:ext cx="934229" cy="308789"/>
          </a:xfrm>
          <a:prstGeom prst="rect">
            <a:avLst/>
          </a:prstGeom>
          <a:noFill/>
        </p:spPr>
        <p:txBody>
          <a:bodyPr wrap="none" lIns="70564" tIns="35282" rIns="70564" bIns="35282" rtlCol="0">
            <a:spAutoFit/>
          </a:bodyPr>
          <a:lstStyle/>
          <a:p>
            <a:r>
              <a:rPr lang="zh-CN" altLang="en-US" sz="1500">
                <a:solidFill>
                  <a:schemeClr val="tx1">
                    <a:lumMod val="75000"/>
                    <a:lumOff val="25000"/>
                  </a:schemeClr>
                </a:solidFill>
                <a:latin typeface="微软雅黑" pitchFamily="34" charset="-122"/>
                <a:ea typeface="微软雅黑" pitchFamily="34" charset="-122"/>
              </a:rPr>
              <a:t>添加标题</a:t>
            </a:r>
          </a:p>
        </p:txBody>
      </p:sp>
    </p:spTree>
    <p:extLst>
      <p:ext uri="{BB962C8B-B14F-4D97-AF65-F5344CB8AC3E}">
        <p14:creationId xmlns:p14="http://schemas.microsoft.com/office/powerpoint/2010/main" val="41394689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17" presetClass="entr" presetSubtype="1" fill="hold" grpId="0" nodeType="afterEffect">
                                  <p:stCondLst>
                                    <p:cond delay="0"/>
                                  </p:stCondLst>
                                  <p:iterate type="lt">
                                    <p:tmPct val="40000"/>
                                  </p:iterate>
                                  <p:childTnLst>
                                    <p:set>
                                      <p:cBhvr>
                                        <p:cTn id="34" dur="1" fill="hold">
                                          <p:stCondLst>
                                            <p:cond delay="0"/>
                                          </p:stCondLst>
                                        </p:cTn>
                                        <p:tgtEl>
                                          <p:spTgt spid="19"/>
                                        </p:tgtEl>
                                        <p:attrNameLst>
                                          <p:attrName>style.visibility</p:attrName>
                                        </p:attrNameLst>
                                      </p:cBhvr>
                                      <p:to>
                                        <p:strVal val="visible"/>
                                      </p:to>
                                    </p:set>
                                    <p:anim calcmode="lin" valueType="num">
                                      <p:cBhvr>
                                        <p:cTn id="35" dur="250" fill="hold"/>
                                        <p:tgtEl>
                                          <p:spTgt spid="19"/>
                                        </p:tgtEl>
                                        <p:attrNameLst>
                                          <p:attrName>ppt_x</p:attrName>
                                        </p:attrNameLst>
                                      </p:cBhvr>
                                      <p:tavLst>
                                        <p:tav tm="0">
                                          <p:val>
                                            <p:strVal val="#ppt_x"/>
                                          </p:val>
                                        </p:tav>
                                        <p:tav tm="100000">
                                          <p:val>
                                            <p:strVal val="#ppt_x"/>
                                          </p:val>
                                        </p:tav>
                                      </p:tavLst>
                                    </p:anim>
                                    <p:anim calcmode="lin" valueType="num">
                                      <p:cBhvr>
                                        <p:cTn id="36" dur="250" fill="hold"/>
                                        <p:tgtEl>
                                          <p:spTgt spid="19"/>
                                        </p:tgtEl>
                                        <p:attrNameLst>
                                          <p:attrName>ppt_y</p:attrName>
                                        </p:attrNameLst>
                                      </p:cBhvr>
                                      <p:tavLst>
                                        <p:tav tm="0">
                                          <p:val>
                                            <p:strVal val="#ppt_y-#ppt_h/2"/>
                                          </p:val>
                                        </p:tav>
                                        <p:tav tm="100000">
                                          <p:val>
                                            <p:strVal val="#ppt_y"/>
                                          </p:val>
                                        </p:tav>
                                      </p:tavLst>
                                    </p:anim>
                                    <p:anim calcmode="lin" valueType="num">
                                      <p:cBhvr>
                                        <p:cTn id="37" dur="250" fill="hold"/>
                                        <p:tgtEl>
                                          <p:spTgt spid="19"/>
                                        </p:tgtEl>
                                        <p:attrNameLst>
                                          <p:attrName>ppt_w</p:attrName>
                                        </p:attrNameLst>
                                      </p:cBhvr>
                                      <p:tavLst>
                                        <p:tav tm="0">
                                          <p:val>
                                            <p:strVal val="#ppt_w"/>
                                          </p:val>
                                        </p:tav>
                                        <p:tav tm="100000">
                                          <p:val>
                                            <p:strVal val="#ppt_w"/>
                                          </p:val>
                                        </p:tav>
                                      </p:tavLst>
                                    </p:anim>
                                    <p:anim calcmode="lin" valueType="num">
                                      <p:cBhvr>
                                        <p:cTn id="38" dur="250" fill="hold"/>
                                        <p:tgtEl>
                                          <p:spTgt spid="19"/>
                                        </p:tgtEl>
                                        <p:attrNameLst>
                                          <p:attrName>ppt_h</p:attrName>
                                        </p:attrNameLst>
                                      </p:cBhvr>
                                      <p:tavLst>
                                        <p:tav tm="0">
                                          <p:val>
                                            <p:fltVal val="0"/>
                                          </p:val>
                                        </p:tav>
                                        <p:tav tm="100000">
                                          <p:val>
                                            <p:strVal val="#ppt_h"/>
                                          </p:val>
                                        </p:tav>
                                      </p:tavLst>
                                    </p:anim>
                                  </p:childTnLst>
                                </p:cTn>
                              </p:par>
                            </p:childTnLst>
                          </p:cTn>
                        </p:par>
                        <p:par>
                          <p:cTn id="39" fill="hold">
                            <p:stCondLst>
                              <p:cond delay="405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4550"/>
                            </p:stCondLst>
                            <p:childTnLst>
                              <p:par>
                                <p:cTn id="44" presetID="17" presetClass="entr" presetSubtype="1" fill="hold" grpId="0" nodeType="afterEffect">
                                  <p:stCondLst>
                                    <p:cond delay="0"/>
                                  </p:stCondLst>
                                  <p:iterate type="lt">
                                    <p:tmPct val="40000"/>
                                  </p:iterate>
                                  <p:childTnLst>
                                    <p:set>
                                      <p:cBhvr>
                                        <p:cTn id="45" dur="1" fill="hold">
                                          <p:stCondLst>
                                            <p:cond delay="0"/>
                                          </p:stCondLst>
                                        </p:cTn>
                                        <p:tgtEl>
                                          <p:spTgt spid="21"/>
                                        </p:tgtEl>
                                        <p:attrNameLst>
                                          <p:attrName>style.visibility</p:attrName>
                                        </p:attrNameLst>
                                      </p:cBhvr>
                                      <p:to>
                                        <p:strVal val="visible"/>
                                      </p:to>
                                    </p:set>
                                    <p:anim calcmode="lin" valueType="num">
                                      <p:cBhvr>
                                        <p:cTn id="46" dur="250" fill="hold"/>
                                        <p:tgtEl>
                                          <p:spTgt spid="21"/>
                                        </p:tgtEl>
                                        <p:attrNameLst>
                                          <p:attrName>ppt_x</p:attrName>
                                        </p:attrNameLst>
                                      </p:cBhvr>
                                      <p:tavLst>
                                        <p:tav tm="0">
                                          <p:val>
                                            <p:strVal val="#ppt_x"/>
                                          </p:val>
                                        </p:tav>
                                        <p:tav tm="100000">
                                          <p:val>
                                            <p:strVal val="#ppt_x"/>
                                          </p:val>
                                        </p:tav>
                                      </p:tavLst>
                                    </p:anim>
                                    <p:anim calcmode="lin" valueType="num">
                                      <p:cBhvr>
                                        <p:cTn id="47" dur="250" fill="hold"/>
                                        <p:tgtEl>
                                          <p:spTgt spid="21"/>
                                        </p:tgtEl>
                                        <p:attrNameLst>
                                          <p:attrName>ppt_y</p:attrName>
                                        </p:attrNameLst>
                                      </p:cBhvr>
                                      <p:tavLst>
                                        <p:tav tm="0">
                                          <p:val>
                                            <p:strVal val="#ppt_y-#ppt_h/2"/>
                                          </p:val>
                                        </p:tav>
                                        <p:tav tm="100000">
                                          <p:val>
                                            <p:strVal val="#ppt_y"/>
                                          </p:val>
                                        </p:tav>
                                      </p:tavLst>
                                    </p:anim>
                                    <p:anim calcmode="lin" valueType="num">
                                      <p:cBhvr>
                                        <p:cTn id="48" dur="250" fill="hold"/>
                                        <p:tgtEl>
                                          <p:spTgt spid="21"/>
                                        </p:tgtEl>
                                        <p:attrNameLst>
                                          <p:attrName>ppt_w</p:attrName>
                                        </p:attrNameLst>
                                      </p:cBhvr>
                                      <p:tavLst>
                                        <p:tav tm="0">
                                          <p:val>
                                            <p:strVal val="#ppt_w"/>
                                          </p:val>
                                        </p:tav>
                                        <p:tav tm="100000">
                                          <p:val>
                                            <p:strVal val="#ppt_w"/>
                                          </p:val>
                                        </p:tav>
                                      </p:tavLst>
                                    </p:anim>
                                    <p:anim calcmode="lin" valueType="num">
                                      <p:cBhvr>
                                        <p:cTn id="49" dur="250" fill="hold"/>
                                        <p:tgtEl>
                                          <p:spTgt spid="21"/>
                                        </p:tgtEl>
                                        <p:attrNameLst>
                                          <p:attrName>ppt_h</p:attrName>
                                        </p:attrNameLst>
                                      </p:cBhvr>
                                      <p:tavLst>
                                        <p:tav tm="0">
                                          <p:val>
                                            <p:fltVal val="0"/>
                                          </p:val>
                                        </p:tav>
                                        <p:tav tm="100000">
                                          <p:val>
                                            <p:strVal val="#ppt_h"/>
                                          </p:val>
                                        </p:tav>
                                      </p:tavLst>
                                    </p:anim>
                                  </p:childTnLst>
                                </p:cTn>
                              </p:par>
                            </p:childTnLst>
                          </p:cTn>
                        </p:par>
                        <p:par>
                          <p:cTn id="50" fill="hold">
                            <p:stCondLst>
                              <p:cond delay="5100"/>
                            </p:stCondLst>
                            <p:childTnLst>
                              <p:par>
                                <p:cTn id="51" presetID="22" presetClass="entr" presetSubtype="8"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childTnLst>
                          </p:cTn>
                        </p:par>
                        <p:par>
                          <p:cTn id="54" fill="hold">
                            <p:stCondLst>
                              <p:cond delay="5600"/>
                            </p:stCondLst>
                            <p:childTnLst>
                              <p:par>
                                <p:cTn id="55" presetID="17" presetClass="entr" presetSubtype="1" fill="hold" grpId="0" nodeType="afterEffect">
                                  <p:stCondLst>
                                    <p:cond delay="0"/>
                                  </p:stCondLst>
                                  <p:iterate type="lt">
                                    <p:tmPct val="40000"/>
                                  </p:iterate>
                                  <p:childTnLst>
                                    <p:set>
                                      <p:cBhvr>
                                        <p:cTn id="56" dur="1" fill="hold">
                                          <p:stCondLst>
                                            <p:cond delay="0"/>
                                          </p:stCondLst>
                                        </p:cTn>
                                        <p:tgtEl>
                                          <p:spTgt spid="23"/>
                                        </p:tgtEl>
                                        <p:attrNameLst>
                                          <p:attrName>style.visibility</p:attrName>
                                        </p:attrNameLst>
                                      </p:cBhvr>
                                      <p:to>
                                        <p:strVal val="visible"/>
                                      </p:to>
                                    </p:set>
                                    <p:anim calcmode="lin" valueType="num">
                                      <p:cBhvr>
                                        <p:cTn id="57" dur="250" fill="hold"/>
                                        <p:tgtEl>
                                          <p:spTgt spid="23"/>
                                        </p:tgtEl>
                                        <p:attrNameLst>
                                          <p:attrName>ppt_x</p:attrName>
                                        </p:attrNameLst>
                                      </p:cBhvr>
                                      <p:tavLst>
                                        <p:tav tm="0">
                                          <p:val>
                                            <p:strVal val="#ppt_x"/>
                                          </p:val>
                                        </p:tav>
                                        <p:tav tm="100000">
                                          <p:val>
                                            <p:strVal val="#ppt_x"/>
                                          </p:val>
                                        </p:tav>
                                      </p:tavLst>
                                    </p:anim>
                                    <p:anim calcmode="lin" valueType="num">
                                      <p:cBhvr>
                                        <p:cTn id="58" dur="250" fill="hold"/>
                                        <p:tgtEl>
                                          <p:spTgt spid="23"/>
                                        </p:tgtEl>
                                        <p:attrNameLst>
                                          <p:attrName>ppt_y</p:attrName>
                                        </p:attrNameLst>
                                      </p:cBhvr>
                                      <p:tavLst>
                                        <p:tav tm="0">
                                          <p:val>
                                            <p:strVal val="#ppt_y-#ppt_h/2"/>
                                          </p:val>
                                        </p:tav>
                                        <p:tav tm="100000">
                                          <p:val>
                                            <p:strVal val="#ppt_y"/>
                                          </p:val>
                                        </p:tav>
                                      </p:tavLst>
                                    </p:anim>
                                    <p:anim calcmode="lin" valueType="num">
                                      <p:cBhvr>
                                        <p:cTn id="59" dur="250" fill="hold"/>
                                        <p:tgtEl>
                                          <p:spTgt spid="23"/>
                                        </p:tgtEl>
                                        <p:attrNameLst>
                                          <p:attrName>ppt_w</p:attrName>
                                        </p:attrNameLst>
                                      </p:cBhvr>
                                      <p:tavLst>
                                        <p:tav tm="0">
                                          <p:val>
                                            <p:strVal val="#ppt_w"/>
                                          </p:val>
                                        </p:tav>
                                        <p:tav tm="100000">
                                          <p:val>
                                            <p:strVal val="#ppt_w"/>
                                          </p:val>
                                        </p:tav>
                                      </p:tavLst>
                                    </p:anim>
                                    <p:anim calcmode="lin" valueType="num">
                                      <p:cBhvr>
                                        <p:cTn id="60" dur="250" fill="hold"/>
                                        <p:tgtEl>
                                          <p:spTgt spid="23"/>
                                        </p:tgtEl>
                                        <p:attrNameLst>
                                          <p:attrName>ppt_h</p:attrName>
                                        </p:attrNameLst>
                                      </p:cBhvr>
                                      <p:tavLst>
                                        <p:tav tm="0">
                                          <p:val>
                                            <p:fltVal val="0"/>
                                          </p:val>
                                        </p:tav>
                                        <p:tav tm="100000">
                                          <p:val>
                                            <p:strVal val="#ppt_h"/>
                                          </p:val>
                                        </p:tav>
                                      </p:tavLst>
                                    </p:anim>
                                  </p:childTnLst>
                                </p:cTn>
                              </p:par>
                            </p:childTnLst>
                          </p:cTn>
                        </p:par>
                        <p:par>
                          <p:cTn id="61" fill="hold">
                            <p:stCondLst>
                              <p:cond delay="6150"/>
                            </p:stCondLst>
                            <p:childTnLst>
                              <p:par>
                                <p:cTn id="62" presetID="22" presetClass="entr" presetSubtype="8"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8" grpId="0" animBg="1"/>
      <p:bldP spid="13" grpId="0" animBg="1"/>
      <p:bldP spid="18" grpId="0"/>
      <p:bldP spid="19" grpId="0"/>
      <p:bldP spid="20" grpId="0"/>
      <p:bldP spid="21" grpId="0"/>
      <p:bldP spid="22"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Rectangle 7"/>
          <p:cNvSpPr>
            <a:spLocks noChangeArrowheads="1"/>
          </p:cNvSpPr>
          <p:nvPr/>
        </p:nvSpPr>
        <p:spPr bwMode="auto">
          <a:xfrm>
            <a:off x="2782839" y="5126244"/>
            <a:ext cx="7259596" cy="669440"/>
          </a:xfrm>
          <a:prstGeom prst="rect">
            <a:avLst/>
          </a:prstGeom>
          <a:solidFill>
            <a:srgbClr val="FFFFFF"/>
          </a:solidFill>
          <a:ln w="9525">
            <a:solidFill>
              <a:srgbClr val="EAEAEA"/>
            </a:solidFill>
            <a:miter lim="800000"/>
            <a:headEnd/>
            <a:tailEnd/>
          </a:ln>
          <a:extLst/>
        </p:spPr>
        <p:txBody>
          <a:bodyPr wrap="none" lIns="70601" tIns="35300" rIns="70601" bIns="35300" anchor="ctr"/>
          <a:lstStyle/>
          <a:p>
            <a:endParaRPr lang="zh-CN" altLang="en-US" kern="0" dirty="0">
              <a:solidFill>
                <a:sysClr val="windowText" lastClr="000000"/>
              </a:solidFill>
              <a:ea typeface="微软雅黑" pitchFamily="34" charset="-122"/>
            </a:endParaRPr>
          </a:p>
        </p:txBody>
      </p:sp>
      <p:sp>
        <p:nvSpPr>
          <p:cNvPr id="4" name="Line 43"/>
          <p:cNvSpPr>
            <a:spLocks noChangeShapeType="1"/>
          </p:cNvSpPr>
          <p:nvPr/>
        </p:nvSpPr>
        <p:spPr bwMode="auto">
          <a:xfrm rot="5400000">
            <a:off x="7874960" y="3777293"/>
            <a:ext cx="0" cy="3353260"/>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0601" tIns="35300" rIns="70601" bIns="35300"/>
          <a:lstStyle/>
          <a:p>
            <a:pPr>
              <a:defRPr/>
            </a:pPr>
            <a:endParaRPr lang="zh-CN" altLang="en-US" kern="0" dirty="0">
              <a:solidFill>
                <a:sysClr val="windowText" lastClr="000000"/>
              </a:solidFill>
              <a:ea typeface="微软雅黑" pitchFamily="34" charset="-122"/>
            </a:endParaRPr>
          </a:p>
        </p:txBody>
      </p:sp>
      <p:sp>
        <p:nvSpPr>
          <p:cNvPr id="5" name="Rectangle 6"/>
          <p:cNvSpPr>
            <a:spLocks noChangeArrowheads="1"/>
          </p:cNvSpPr>
          <p:nvPr/>
        </p:nvSpPr>
        <p:spPr bwMode="auto">
          <a:xfrm>
            <a:off x="5416497" y="3677029"/>
            <a:ext cx="4625936" cy="665140"/>
          </a:xfrm>
          <a:prstGeom prst="rect">
            <a:avLst/>
          </a:prstGeom>
          <a:solidFill>
            <a:srgbClr val="FFFFFF"/>
          </a:solidFill>
          <a:ln w="9525">
            <a:solidFill>
              <a:srgbClr val="EAEAEA"/>
            </a:solidFill>
            <a:miter lim="800000"/>
            <a:headEnd/>
            <a:tailEnd/>
          </a:ln>
          <a:extLst/>
        </p:spPr>
        <p:txBody>
          <a:bodyPr wrap="none" lIns="70601" tIns="35300" rIns="70601" bIns="35300" anchor="ctr"/>
          <a:lstStyle/>
          <a:p>
            <a:pPr>
              <a:defRPr/>
            </a:pPr>
            <a:endParaRPr lang="zh-CN" altLang="en-US" kern="0" dirty="0">
              <a:solidFill>
                <a:sysClr val="windowText" lastClr="000000"/>
              </a:solidFill>
              <a:ea typeface="微软雅黑" pitchFamily="34" charset="-122"/>
            </a:endParaRPr>
          </a:p>
        </p:txBody>
      </p:sp>
      <p:sp>
        <p:nvSpPr>
          <p:cNvPr id="6" name="Line 43"/>
          <p:cNvSpPr>
            <a:spLocks noChangeShapeType="1"/>
          </p:cNvSpPr>
          <p:nvPr/>
        </p:nvSpPr>
        <p:spPr bwMode="auto">
          <a:xfrm rot="16200000" flipH="1">
            <a:off x="7935363" y="2378003"/>
            <a:ext cx="0" cy="3232453"/>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0601" tIns="35300" rIns="70601" bIns="35300"/>
          <a:lstStyle/>
          <a:p>
            <a:pPr>
              <a:defRPr/>
            </a:pPr>
            <a:endParaRPr lang="zh-CN" altLang="en-US" kern="0" dirty="0">
              <a:solidFill>
                <a:sysClr val="windowText" lastClr="000000"/>
              </a:solidFill>
              <a:ea typeface="微软雅黑" pitchFamily="34" charset="-122"/>
            </a:endParaRPr>
          </a:p>
        </p:txBody>
      </p:sp>
      <p:sp>
        <p:nvSpPr>
          <p:cNvPr id="7" name="Rectangle 5"/>
          <p:cNvSpPr>
            <a:spLocks noChangeArrowheads="1"/>
          </p:cNvSpPr>
          <p:nvPr/>
        </p:nvSpPr>
        <p:spPr bwMode="auto">
          <a:xfrm rot="5400000">
            <a:off x="9339326" y="4576976"/>
            <a:ext cx="1830532" cy="665039"/>
          </a:xfrm>
          <a:prstGeom prst="rect">
            <a:avLst/>
          </a:prstGeom>
          <a:solidFill>
            <a:srgbClr val="FFFFFF"/>
          </a:solidFill>
          <a:ln w="9525">
            <a:solidFill>
              <a:srgbClr val="EAEAEA"/>
            </a:solidFill>
            <a:miter lim="800000"/>
            <a:headEnd/>
            <a:tailEnd/>
          </a:ln>
          <a:extLst/>
        </p:spPr>
        <p:txBody>
          <a:bodyPr wrap="none" lIns="70601" tIns="35300" rIns="70601" bIns="35300" anchor="ctr"/>
          <a:lstStyle/>
          <a:p>
            <a:pPr>
              <a:defRPr/>
            </a:pPr>
            <a:endParaRPr lang="zh-CN" altLang="en-US" kern="0" dirty="0">
              <a:solidFill>
                <a:sysClr val="windowText" lastClr="000000"/>
              </a:solidFill>
              <a:ea typeface="微软雅黑" pitchFamily="34" charset="-122"/>
            </a:endParaRPr>
          </a:p>
        </p:txBody>
      </p:sp>
      <p:sp>
        <p:nvSpPr>
          <p:cNvPr id="8" name="Line 44"/>
          <p:cNvSpPr>
            <a:spLocks noChangeShapeType="1"/>
          </p:cNvSpPr>
          <p:nvPr/>
        </p:nvSpPr>
        <p:spPr bwMode="auto">
          <a:xfrm>
            <a:off x="10268563" y="4564349"/>
            <a:ext cx="0" cy="317199"/>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0601" tIns="35300" rIns="70601" bIns="35300"/>
          <a:lstStyle/>
          <a:p>
            <a:pPr>
              <a:defRPr/>
            </a:pPr>
            <a:endParaRPr lang="zh-CN" altLang="en-US" kern="0" dirty="0">
              <a:solidFill>
                <a:sysClr val="windowText" lastClr="000000"/>
              </a:solidFill>
              <a:ea typeface="微软雅黑" pitchFamily="34" charset="-122"/>
            </a:endParaRPr>
          </a:p>
        </p:txBody>
      </p:sp>
      <p:sp>
        <p:nvSpPr>
          <p:cNvPr id="9" name="Rectangle 7"/>
          <p:cNvSpPr>
            <a:spLocks noChangeArrowheads="1"/>
          </p:cNvSpPr>
          <p:nvPr/>
        </p:nvSpPr>
        <p:spPr bwMode="auto">
          <a:xfrm>
            <a:off x="5796520" y="2282473"/>
            <a:ext cx="4245914" cy="669440"/>
          </a:xfrm>
          <a:prstGeom prst="rect">
            <a:avLst/>
          </a:prstGeom>
          <a:solidFill>
            <a:srgbClr val="FFFFFF"/>
          </a:solidFill>
          <a:ln w="9525">
            <a:solidFill>
              <a:srgbClr val="EAEAEA"/>
            </a:solidFill>
            <a:miter lim="800000"/>
            <a:headEnd/>
            <a:tailEnd/>
          </a:ln>
          <a:extLst/>
        </p:spPr>
        <p:txBody>
          <a:bodyPr wrap="none" lIns="70601" tIns="35300" rIns="70601" bIns="35300" anchor="ctr"/>
          <a:lstStyle/>
          <a:p>
            <a:endParaRPr lang="zh-CN" altLang="en-US" kern="0" dirty="0">
              <a:solidFill>
                <a:sysClr val="windowText" lastClr="000000"/>
              </a:solidFill>
              <a:ea typeface="微软雅黑" pitchFamily="34" charset="-122"/>
            </a:endParaRPr>
          </a:p>
        </p:txBody>
      </p:sp>
      <p:sp>
        <p:nvSpPr>
          <p:cNvPr id="10" name="Line 43"/>
          <p:cNvSpPr>
            <a:spLocks noChangeShapeType="1"/>
          </p:cNvSpPr>
          <p:nvPr/>
        </p:nvSpPr>
        <p:spPr bwMode="auto">
          <a:xfrm rot="5400000">
            <a:off x="7874960" y="933522"/>
            <a:ext cx="0" cy="3353260"/>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0601" tIns="35300" rIns="70601" bIns="35300"/>
          <a:lstStyle/>
          <a:p>
            <a:pPr>
              <a:defRPr/>
            </a:pPr>
            <a:endParaRPr lang="zh-CN" altLang="en-US" kern="0" dirty="0">
              <a:solidFill>
                <a:sysClr val="windowText" lastClr="000000"/>
              </a:solidFill>
              <a:ea typeface="微软雅黑" pitchFamily="34" charset="-122"/>
            </a:endParaRPr>
          </a:p>
        </p:txBody>
      </p:sp>
      <p:sp>
        <p:nvSpPr>
          <p:cNvPr id="11" name="Rectangle 8"/>
          <p:cNvSpPr>
            <a:spLocks noChangeArrowheads="1"/>
          </p:cNvSpPr>
          <p:nvPr/>
        </p:nvSpPr>
        <p:spPr bwMode="auto">
          <a:xfrm rot="5400000">
            <a:off x="4464889" y="2979802"/>
            <a:ext cx="2059697" cy="665039"/>
          </a:xfrm>
          <a:prstGeom prst="rect">
            <a:avLst/>
          </a:prstGeom>
          <a:solidFill>
            <a:srgbClr val="FFFFFF"/>
          </a:solidFill>
          <a:ln w="9525">
            <a:solidFill>
              <a:srgbClr val="EAEAEA"/>
            </a:solidFill>
            <a:miter lim="800000"/>
            <a:headEnd/>
            <a:tailEnd/>
          </a:ln>
          <a:extLst/>
        </p:spPr>
        <p:txBody>
          <a:bodyPr wrap="none" lIns="70601" tIns="35300" rIns="70601" bIns="35300" anchor="ctr"/>
          <a:lstStyle/>
          <a:p>
            <a:pPr>
              <a:defRPr/>
            </a:pPr>
            <a:endParaRPr lang="zh-CN" altLang="en-US" kern="0" dirty="0">
              <a:solidFill>
                <a:sysClr val="windowText" lastClr="000000"/>
              </a:solidFill>
              <a:ea typeface="微软雅黑" pitchFamily="34" charset="-122"/>
            </a:endParaRPr>
          </a:p>
        </p:txBody>
      </p:sp>
      <p:sp>
        <p:nvSpPr>
          <p:cNvPr id="12" name="Line 42"/>
          <p:cNvSpPr>
            <a:spLocks noChangeShapeType="1"/>
          </p:cNvSpPr>
          <p:nvPr/>
        </p:nvSpPr>
        <p:spPr bwMode="auto">
          <a:xfrm>
            <a:off x="5479369" y="3129936"/>
            <a:ext cx="0" cy="356909"/>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0601" tIns="35300" rIns="70601" bIns="35300"/>
          <a:lstStyle/>
          <a:p>
            <a:pPr>
              <a:defRPr/>
            </a:pPr>
            <a:endParaRPr lang="zh-CN" altLang="en-US" kern="0" dirty="0">
              <a:solidFill>
                <a:sysClr val="windowText" lastClr="000000"/>
              </a:solidFill>
              <a:ea typeface="微软雅黑" pitchFamily="34" charset="-122"/>
            </a:endParaRPr>
          </a:p>
        </p:txBody>
      </p:sp>
      <p:sp>
        <p:nvSpPr>
          <p:cNvPr id="13" name="Oval 38"/>
          <p:cNvSpPr>
            <a:spLocks noChangeArrowheads="1"/>
          </p:cNvSpPr>
          <p:nvPr/>
        </p:nvSpPr>
        <p:spPr bwMode="auto">
          <a:xfrm>
            <a:off x="9716984" y="2060848"/>
            <a:ext cx="1086565" cy="1069088"/>
          </a:xfrm>
          <a:prstGeom prst="ellipse">
            <a:avLst/>
          </a:prstGeom>
          <a:solidFill>
            <a:srgbClr val="161D25"/>
          </a:solidFill>
          <a:ln w="19050">
            <a:noFill/>
            <a:round/>
            <a:headEnd/>
            <a:tailEnd/>
          </a:ln>
        </p:spPr>
        <p:txBody>
          <a:bodyPr wrap="none" lIns="70601" tIns="35300" rIns="70601" bIns="35300" anchor="ctr"/>
          <a:lstStyle/>
          <a:p>
            <a:pPr algn="ctr">
              <a:defRPr/>
            </a:pPr>
            <a:r>
              <a:rPr lang="zh-CN" altLang="en-US" sz="1900" kern="0">
                <a:solidFill>
                  <a:schemeClr val="bg1"/>
                </a:solidFill>
                <a:ea typeface="微软雅黑" pitchFamily="34" charset="-122"/>
              </a:rPr>
              <a:t>添加</a:t>
            </a:r>
            <a:endParaRPr lang="en-US" altLang="zh-CN" sz="1900" kern="0">
              <a:solidFill>
                <a:schemeClr val="bg1"/>
              </a:solidFill>
              <a:ea typeface="微软雅黑" pitchFamily="34" charset="-122"/>
            </a:endParaRPr>
          </a:p>
          <a:p>
            <a:pPr algn="ctr">
              <a:defRPr/>
            </a:pPr>
            <a:r>
              <a:rPr lang="zh-CN" altLang="en-US" sz="1900" kern="0">
                <a:solidFill>
                  <a:schemeClr val="bg1"/>
                </a:solidFill>
                <a:ea typeface="微软雅黑" pitchFamily="34" charset="-122"/>
              </a:rPr>
              <a:t>标题</a:t>
            </a:r>
            <a:endParaRPr lang="zh-CN" altLang="en-US" sz="1900" kern="0" dirty="0">
              <a:solidFill>
                <a:schemeClr val="bg1"/>
              </a:solidFill>
              <a:ea typeface="微软雅黑" pitchFamily="34" charset="-122"/>
            </a:endParaRPr>
          </a:p>
        </p:txBody>
      </p:sp>
      <p:sp>
        <p:nvSpPr>
          <p:cNvPr id="14" name="Line 43"/>
          <p:cNvSpPr>
            <a:spLocks noChangeShapeType="1"/>
          </p:cNvSpPr>
          <p:nvPr/>
        </p:nvSpPr>
        <p:spPr bwMode="auto">
          <a:xfrm rot="5400000">
            <a:off x="4687082" y="4122447"/>
            <a:ext cx="0" cy="2662952"/>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0601" tIns="35300" rIns="70601" bIns="35300"/>
          <a:lstStyle/>
          <a:p>
            <a:pPr>
              <a:defRPr/>
            </a:pPr>
            <a:endParaRPr lang="zh-CN" altLang="en-US" kern="0" dirty="0">
              <a:solidFill>
                <a:sysClr val="windowText" lastClr="000000"/>
              </a:solidFill>
              <a:ea typeface="微软雅黑" pitchFamily="34" charset="-122"/>
            </a:endParaRPr>
          </a:p>
        </p:txBody>
      </p:sp>
      <p:sp>
        <p:nvSpPr>
          <p:cNvPr id="15" name="矩形 14"/>
          <p:cNvSpPr/>
          <p:nvPr/>
        </p:nvSpPr>
        <p:spPr>
          <a:xfrm>
            <a:off x="6456845" y="2275234"/>
            <a:ext cx="2806713" cy="356508"/>
          </a:xfrm>
          <a:prstGeom prst="rect">
            <a:avLst/>
          </a:prstGeom>
        </p:spPr>
        <p:txBody>
          <a:bodyPr wrap="square" lIns="70601" tIns="35300" rIns="70601" bIns="35300" anchor="ctr">
            <a:spAutoFit/>
          </a:bodyPr>
          <a:lstStyle/>
          <a:p>
            <a:pPr algn="ctr">
              <a:lnSpc>
                <a:spcPct val="150000"/>
              </a:lnSpc>
            </a:pPr>
            <a:r>
              <a:rPr lang="zh-CN" altLang="en-US" sz="1200">
                <a:latin typeface="微软雅黑" pitchFamily="34" charset="-122"/>
                <a:ea typeface="微软雅黑" pitchFamily="34" charset="-122"/>
                <a:cs typeface="华文黑体" pitchFamily="2" charset="-122"/>
              </a:rPr>
              <a:t>点击添加文本点击添加文本点击添加</a:t>
            </a:r>
            <a:endParaRPr lang="zh-CN" altLang="en-US" sz="1200">
              <a:latin typeface="微软雅黑" pitchFamily="34" charset="-122"/>
              <a:ea typeface="微软雅黑" pitchFamily="34" charset="-122"/>
            </a:endParaRPr>
          </a:p>
        </p:txBody>
      </p:sp>
      <p:sp>
        <p:nvSpPr>
          <p:cNvPr id="16" name="Oval 38"/>
          <p:cNvSpPr>
            <a:spLocks noChangeArrowheads="1"/>
          </p:cNvSpPr>
          <p:nvPr/>
        </p:nvSpPr>
        <p:spPr bwMode="auto">
          <a:xfrm>
            <a:off x="4951455" y="2060848"/>
            <a:ext cx="1086565" cy="1069088"/>
          </a:xfrm>
          <a:prstGeom prst="ellipse">
            <a:avLst/>
          </a:prstGeom>
          <a:solidFill>
            <a:srgbClr val="161D25"/>
          </a:solidFill>
          <a:ln w="19050">
            <a:noFill/>
            <a:round/>
            <a:headEnd/>
            <a:tailEnd/>
          </a:ln>
        </p:spPr>
        <p:txBody>
          <a:bodyPr wrap="none" lIns="70601" tIns="35300" rIns="70601" bIns="35300" anchor="ctr"/>
          <a:lstStyle/>
          <a:p>
            <a:pPr algn="ctr">
              <a:defRPr/>
            </a:pPr>
            <a:r>
              <a:rPr lang="zh-CN" altLang="en-US" sz="1900" kern="0">
                <a:solidFill>
                  <a:schemeClr val="bg1"/>
                </a:solidFill>
                <a:ea typeface="微软雅黑" pitchFamily="34" charset="-122"/>
              </a:rPr>
              <a:t>添加</a:t>
            </a:r>
            <a:endParaRPr lang="en-US" altLang="zh-CN" sz="1900" kern="0">
              <a:solidFill>
                <a:schemeClr val="bg1"/>
              </a:solidFill>
              <a:ea typeface="微软雅黑" pitchFamily="34" charset="-122"/>
            </a:endParaRPr>
          </a:p>
          <a:p>
            <a:pPr algn="ctr">
              <a:defRPr/>
            </a:pPr>
            <a:r>
              <a:rPr lang="zh-CN" altLang="en-US" sz="1900" kern="0">
                <a:solidFill>
                  <a:schemeClr val="bg1"/>
                </a:solidFill>
                <a:ea typeface="微软雅黑" pitchFamily="34" charset="-122"/>
              </a:rPr>
              <a:t>标题</a:t>
            </a:r>
            <a:endParaRPr lang="zh-CN" altLang="en-US" sz="1900" kern="0" dirty="0">
              <a:solidFill>
                <a:schemeClr val="bg1"/>
              </a:solidFill>
              <a:ea typeface="微软雅黑" pitchFamily="34" charset="-122"/>
            </a:endParaRPr>
          </a:p>
        </p:txBody>
      </p:sp>
      <p:sp>
        <p:nvSpPr>
          <p:cNvPr id="17" name="Oval 38"/>
          <p:cNvSpPr>
            <a:spLocks noChangeArrowheads="1"/>
          </p:cNvSpPr>
          <p:nvPr/>
        </p:nvSpPr>
        <p:spPr bwMode="auto">
          <a:xfrm>
            <a:off x="4951455" y="3459685"/>
            <a:ext cx="1086565" cy="1069088"/>
          </a:xfrm>
          <a:prstGeom prst="ellipse">
            <a:avLst/>
          </a:prstGeom>
          <a:solidFill>
            <a:srgbClr val="161D25"/>
          </a:solidFill>
          <a:ln w="19050">
            <a:noFill/>
            <a:round/>
            <a:headEnd/>
            <a:tailEnd/>
          </a:ln>
        </p:spPr>
        <p:txBody>
          <a:bodyPr wrap="none" lIns="70601" tIns="35300" rIns="70601" bIns="35300" anchor="ctr"/>
          <a:lstStyle/>
          <a:p>
            <a:pPr algn="ctr">
              <a:defRPr/>
            </a:pPr>
            <a:r>
              <a:rPr lang="zh-CN" altLang="en-US" sz="1900" kern="0">
                <a:solidFill>
                  <a:schemeClr val="bg1"/>
                </a:solidFill>
                <a:ea typeface="微软雅黑" pitchFamily="34" charset="-122"/>
              </a:rPr>
              <a:t>添加</a:t>
            </a:r>
            <a:endParaRPr lang="en-US" altLang="zh-CN" sz="1900" kern="0">
              <a:solidFill>
                <a:schemeClr val="bg1"/>
              </a:solidFill>
              <a:ea typeface="微软雅黑" pitchFamily="34" charset="-122"/>
            </a:endParaRPr>
          </a:p>
          <a:p>
            <a:pPr algn="ctr">
              <a:defRPr/>
            </a:pPr>
            <a:r>
              <a:rPr lang="zh-CN" altLang="en-US" sz="1900" kern="0">
                <a:solidFill>
                  <a:schemeClr val="bg1"/>
                </a:solidFill>
                <a:ea typeface="微软雅黑" pitchFamily="34" charset="-122"/>
              </a:rPr>
              <a:t>标题</a:t>
            </a:r>
            <a:endParaRPr lang="zh-CN" altLang="en-US" sz="1900" kern="0" dirty="0">
              <a:solidFill>
                <a:schemeClr val="bg1"/>
              </a:solidFill>
              <a:ea typeface="微软雅黑" pitchFamily="34" charset="-122"/>
            </a:endParaRPr>
          </a:p>
        </p:txBody>
      </p:sp>
      <p:sp>
        <p:nvSpPr>
          <p:cNvPr id="18" name="矩形 17"/>
          <p:cNvSpPr/>
          <p:nvPr/>
        </p:nvSpPr>
        <p:spPr>
          <a:xfrm>
            <a:off x="6456845" y="3637236"/>
            <a:ext cx="2806713" cy="356508"/>
          </a:xfrm>
          <a:prstGeom prst="rect">
            <a:avLst/>
          </a:prstGeom>
        </p:spPr>
        <p:txBody>
          <a:bodyPr wrap="square" lIns="70601" tIns="35300" rIns="70601" bIns="35300" anchor="ctr">
            <a:spAutoFit/>
          </a:bodyPr>
          <a:lstStyle/>
          <a:p>
            <a:pPr algn="ctr">
              <a:lnSpc>
                <a:spcPct val="150000"/>
              </a:lnSpc>
            </a:pPr>
            <a:r>
              <a:rPr lang="zh-CN" altLang="en-US" sz="1200">
                <a:latin typeface="微软雅黑" pitchFamily="34" charset="-122"/>
                <a:ea typeface="微软雅黑" pitchFamily="34" charset="-122"/>
                <a:cs typeface="华文黑体" pitchFamily="2" charset="-122"/>
              </a:rPr>
              <a:t>点击添加文本点击添加文本点击添加</a:t>
            </a:r>
            <a:endParaRPr lang="zh-CN" altLang="en-US" sz="1200">
              <a:latin typeface="微软雅黑" pitchFamily="34" charset="-122"/>
              <a:ea typeface="微软雅黑" pitchFamily="34" charset="-122"/>
            </a:endParaRPr>
          </a:p>
        </p:txBody>
      </p:sp>
      <p:sp>
        <p:nvSpPr>
          <p:cNvPr id="19" name="Oval 38"/>
          <p:cNvSpPr>
            <a:spLocks noChangeArrowheads="1"/>
          </p:cNvSpPr>
          <p:nvPr/>
        </p:nvSpPr>
        <p:spPr bwMode="auto">
          <a:xfrm>
            <a:off x="9725281" y="3459685"/>
            <a:ext cx="1086565" cy="1069088"/>
          </a:xfrm>
          <a:prstGeom prst="ellipse">
            <a:avLst/>
          </a:prstGeom>
          <a:solidFill>
            <a:srgbClr val="161D25"/>
          </a:solidFill>
          <a:ln w="19050">
            <a:noFill/>
            <a:round/>
            <a:headEnd/>
            <a:tailEnd/>
          </a:ln>
        </p:spPr>
        <p:txBody>
          <a:bodyPr wrap="none" lIns="70601" tIns="35300" rIns="70601" bIns="35300" anchor="ctr"/>
          <a:lstStyle/>
          <a:p>
            <a:pPr algn="ctr">
              <a:defRPr/>
            </a:pPr>
            <a:r>
              <a:rPr lang="zh-CN" altLang="en-US" sz="1900" kern="0">
                <a:solidFill>
                  <a:schemeClr val="bg1"/>
                </a:solidFill>
                <a:ea typeface="微软雅黑" pitchFamily="34" charset="-122"/>
              </a:rPr>
              <a:t>添加</a:t>
            </a:r>
            <a:endParaRPr lang="en-US" altLang="zh-CN" sz="1900" kern="0">
              <a:solidFill>
                <a:schemeClr val="bg1"/>
              </a:solidFill>
              <a:ea typeface="微软雅黑" pitchFamily="34" charset="-122"/>
            </a:endParaRPr>
          </a:p>
          <a:p>
            <a:pPr algn="ctr">
              <a:defRPr/>
            </a:pPr>
            <a:r>
              <a:rPr lang="zh-CN" altLang="en-US" sz="1900" kern="0">
                <a:solidFill>
                  <a:schemeClr val="bg1"/>
                </a:solidFill>
                <a:ea typeface="微软雅黑" pitchFamily="34" charset="-122"/>
              </a:rPr>
              <a:t>标题</a:t>
            </a:r>
            <a:endParaRPr lang="zh-CN" altLang="en-US" sz="1900" kern="0" dirty="0">
              <a:solidFill>
                <a:schemeClr val="bg1"/>
              </a:solidFill>
              <a:ea typeface="微软雅黑" pitchFamily="34" charset="-122"/>
            </a:endParaRPr>
          </a:p>
        </p:txBody>
      </p:sp>
      <p:sp>
        <p:nvSpPr>
          <p:cNvPr id="20" name="Oval 38"/>
          <p:cNvSpPr>
            <a:spLocks noChangeArrowheads="1"/>
          </p:cNvSpPr>
          <p:nvPr/>
        </p:nvSpPr>
        <p:spPr bwMode="auto">
          <a:xfrm>
            <a:off x="9725281" y="4919379"/>
            <a:ext cx="1086565" cy="1069088"/>
          </a:xfrm>
          <a:prstGeom prst="ellipse">
            <a:avLst/>
          </a:prstGeom>
          <a:solidFill>
            <a:srgbClr val="161D25"/>
          </a:solidFill>
          <a:ln w="19050">
            <a:noFill/>
            <a:round/>
            <a:headEnd/>
            <a:tailEnd/>
          </a:ln>
        </p:spPr>
        <p:txBody>
          <a:bodyPr wrap="none" lIns="70601" tIns="35300" rIns="70601" bIns="35300" anchor="ctr"/>
          <a:lstStyle/>
          <a:p>
            <a:pPr algn="ctr">
              <a:defRPr/>
            </a:pPr>
            <a:r>
              <a:rPr lang="zh-CN" altLang="en-US" sz="1900" kern="0">
                <a:solidFill>
                  <a:schemeClr val="bg1"/>
                </a:solidFill>
                <a:ea typeface="微软雅黑" pitchFamily="34" charset="-122"/>
              </a:rPr>
              <a:t>添加</a:t>
            </a:r>
            <a:endParaRPr lang="en-US" altLang="zh-CN" sz="1900" kern="0">
              <a:solidFill>
                <a:schemeClr val="bg1"/>
              </a:solidFill>
              <a:ea typeface="微软雅黑" pitchFamily="34" charset="-122"/>
            </a:endParaRPr>
          </a:p>
          <a:p>
            <a:pPr algn="ctr">
              <a:defRPr/>
            </a:pPr>
            <a:r>
              <a:rPr lang="zh-CN" altLang="en-US" sz="1900" kern="0">
                <a:solidFill>
                  <a:schemeClr val="bg1"/>
                </a:solidFill>
                <a:ea typeface="微软雅黑" pitchFamily="34" charset="-122"/>
              </a:rPr>
              <a:t>标题</a:t>
            </a:r>
            <a:endParaRPr lang="zh-CN" altLang="en-US" sz="1900" kern="0" dirty="0">
              <a:solidFill>
                <a:schemeClr val="bg1"/>
              </a:solidFill>
              <a:ea typeface="微软雅黑" pitchFamily="34" charset="-122"/>
            </a:endParaRPr>
          </a:p>
        </p:txBody>
      </p:sp>
      <p:sp>
        <p:nvSpPr>
          <p:cNvPr id="21" name="矩形 20"/>
          <p:cNvSpPr/>
          <p:nvPr/>
        </p:nvSpPr>
        <p:spPr>
          <a:xfrm>
            <a:off x="4246199" y="5104456"/>
            <a:ext cx="5449407" cy="356508"/>
          </a:xfrm>
          <a:prstGeom prst="rect">
            <a:avLst/>
          </a:prstGeom>
        </p:spPr>
        <p:txBody>
          <a:bodyPr wrap="square" lIns="70601" tIns="35300" rIns="70601" bIns="35300" anchor="ctr">
            <a:spAutoFit/>
          </a:bodyPr>
          <a:lstStyle/>
          <a:p>
            <a:pPr algn="ctr">
              <a:lnSpc>
                <a:spcPct val="150000"/>
              </a:lnSpc>
            </a:pPr>
            <a:r>
              <a:rPr lang="zh-CN" altLang="en-US" sz="1200">
                <a:latin typeface="微软雅黑" pitchFamily="34" charset="-122"/>
                <a:ea typeface="微软雅黑" pitchFamily="34" charset="-122"/>
                <a:cs typeface="华文黑体" pitchFamily="2" charset="-122"/>
              </a:rPr>
              <a:t>点击添加文本点击添加文本点击添加文本点击添加文本</a:t>
            </a:r>
            <a:endParaRPr lang="zh-CN" altLang="en-US" sz="1200">
              <a:latin typeface="微软雅黑" pitchFamily="34" charset="-122"/>
              <a:ea typeface="微软雅黑" pitchFamily="34" charset="-122"/>
            </a:endParaRPr>
          </a:p>
        </p:txBody>
      </p:sp>
    </p:spTree>
    <p:extLst>
      <p:ext uri="{BB962C8B-B14F-4D97-AF65-F5344CB8AC3E}">
        <p14:creationId xmlns:p14="http://schemas.microsoft.com/office/powerpoint/2010/main" val="22911146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1" fill="hold" grpId="0" nodeType="afterEffect" p14:presetBounceEnd="5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50000">
                                          <p:cBhvr additive="base">
                                            <p:cTn id="11" dur="5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1500"/>
                                </p:stCondLst>
                                <p:childTnLst>
                                  <p:par>
                                    <p:cTn id="21" presetID="2" presetClass="entr" presetSubtype="1" fill="hold" grpId="0" nodeType="afterEffect" p14:presetBounceEnd="50000">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14:bounceEnd="50000">
                                          <p:cBhvr additive="base">
                                            <p:cTn id="23" dur="5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24" dur="500" fill="hold"/>
                                            <p:tgtEl>
                                              <p:spTgt spid="16"/>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15"/>
                                            </p:tgtEl>
                                            <p:attrNameLst>
                                              <p:attrName>style.visibility</p:attrName>
                                            </p:attrNameLst>
                                          </p:cBhvr>
                                          <p:to>
                                            <p:strVal val="visible"/>
                                          </p:to>
                                        </p:set>
                                        <p:animEffect transition="in" filter="wipe(left)">
                                          <p:cBhvr>
                                            <p:cTn id="28" dur="100"/>
                                            <p:tgtEl>
                                              <p:spTgt spid="15"/>
                                            </p:tgtEl>
                                          </p:cBhvr>
                                        </p:animEffect>
                                      </p:childTnLst>
                                    </p:cTn>
                                  </p:par>
                                  <p:par>
                                    <p:cTn id="29" presetID="36" presetClass="emph" presetSubtype="0" fill="hold" grpId="1" nodeType="withEffect">
                                      <p:stCondLst>
                                        <p:cond delay="0"/>
                                      </p:stCondLst>
                                      <p:iterate type="lt">
                                        <p:tmPct val="30000"/>
                                      </p:iterate>
                                      <p:childTnLst>
                                        <p:animScale>
                                          <p:cBhvr>
                                            <p:cTn id="30" dur="50" autoRev="1" fill="hold">
                                              <p:stCondLst>
                                                <p:cond delay="0"/>
                                              </p:stCondLst>
                                            </p:cTn>
                                            <p:tgtEl>
                                              <p:spTgt spid="15"/>
                                            </p:tgtEl>
                                          </p:cBhvr>
                                          <p:to x="80000" y="100000"/>
                                        </p:animScale>
                                        <p:anim by="(#ppt_w*0.10)" calcmode="lin" valueType="num">
                                          <p:cBhvr>
                                            <p:cTn id="31" dur="50" autoRev="1" fill="hold">
                                              <p:stCondLst>
                                                <p:cond delay="0"/>
                                              </p:stCondLst>
                                            </p:cTn>
                                            <p:tgtEl>
                                              <p:spTgt spid="15"/>
                                            </p:tgtEl>
                                            <p:attrNameLst>
                                              <p:attrName>ppt_x</p:attrName>
                                            </p:attrNameLst>
                                          </p:cBhvr>
                                        </p:anim>
                                        <p:anim by="(-#ppt_w*0.10)" calcmode="lin" valueType="num">
                                          <p:cBhvr>
                                            <p:cTn id="32" dur="50" autoRev="1" fill="hold">
                                              <p:stCondLst>
                                                <p:cond delay="0"/>
                                              </p:stCondLst>
                                            </p:cTn>
                                            <p:tgtEl>
                                              <p:spTgt spid="15"/>
                                            </p:tgtEl>
                                            <p:attrNameLst>
                                              <p:attrName>ppt_y</p:attrName>
                                            </p:attrNameLst>
                                          </p:cBhvr>
                                        </p:anim>
                                        <p:animRot by="-480000">
                                          <p:cBhvr>
                                            <p:cTn id="33" dur="50" autoRev="1" fill="hold">
                                              <p:stCondLst>
                                                <p:cond delay="0"/>
                                              </p:stCondLst>
                                            </p:cTn>
                                            <p:tgtEl>
                                              <p:spTgt spid="15"/>
                                            </p:tgtEl>
                                            <p:attrNameLst>
                                              <p:attrName>r</p:attrName>
                                            </p:attrNameLst>
                                          </p:cBhvr>
                                        </p:animRot>
                                      </p:childTnLst>
                                    </p:cTn>
                                  </p:par>
                                </p:childTnLst>
                              </p:cTn>
                            </p:par>
                            <p:par>
                              <p:cTn id="34" fill="hold">
                                <p:stCondLst>
                                  <p:cond delay="2550"/>
                                </p:stCondLst>
                                <p:childTnLst>
                                  <p:par>
                                    <p:cTn id="35" presetID="22" presetClass="entr" presetSubtype="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par>
                              <p:cTn id="41" fill="hold">
                                <p:stCondLst>
                                  <p:cond delay="3050"/>
                                </p:stCondLst>
                                <p:childTnLst>
                                  <p:par>
                                    <p:cTn id="42" presetID="2" presetClass="entr" presetSubtype="1" fill="hold" grpId="0" nodeType="afterEffect" p14:presetBounceEnd="50000">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14:bounceEnd="50000">
                                          <p:cBhvr additive="base">
                                            <p:cTn id="44" dur="5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45" dur="500" fill="hold"/>
                                            <p:tgtEl>
                                              <p:spTgt spid="17"/>
                                            </p:tgtEl>
                                            <p:attrNameLst>
                                              <p:attrName>ppt_y</p:attrName>
                                            </p:attrNameLst>
                                          </p:cBhvr>
                                          <p:tavLst>
                                            <p:tav tm="0">
                                              <p:val>
                                                <p:strVal val="0-#ppt_h/2"/>
                                              </p:val>
                                            </p:tav>
                                            <p:tav tm="100000">
                                              <p:val>
                                                <p:strVal val="#ppt_y"/>
                                              </p:val>
                                            </p:tav>
                                          </p:tavLst>
                                        </p:anim>
                                      </p:childTnLst>
                                    </p:cTn>
                                  </p:par>
                                </p:childTnLst>
                              </p:cTn>
                            </p:par>
                            <p:par>
                              <p:cTn id="46" fill="hold">
                                <p:stCondLst>
                                  <p:cond delay="3550"/>
                                </p:stCondLst>
                                <p:childTnLst>
                                  <p:par>
                                    <p:cTn id="47" presetID="22" presetClass="entr" presetSubtype="8"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par>
                              <p:cTn id="53" fill="hold">
                                <p:stCondLst>
                                  <p:cond delay="4050"/>
                                </p:stCondLst>
                                <p:childTnLst>
                                  <p:par>
                                    <p:cTn id="54" presetID="2" presetClass="entr" presetSubtype="1" fill="hold" grpId="0" nodeType="afterEffect" p14:presetBounceEnd="50000">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14:bounceEnd="50000">
                                          <p:cBhvr additive="base">
                                            <p:cTn id="56" dur="5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57" dur="500" fill="hold"/>
                                            <p:tgtEl>
                                              <p:spTgt spid="19"/>
                                            </p:tgtEl>
                                            <p:attrNameLst>
                                              <p:attrName>ppt_y</p:attrName>
                                            </p:attrNameLst>
                                          </p:cBhvr>
                                          <p:tavLst>
                                            <p:tav tm="0">
                                              <p:val>
                                                <p:strVal val="0-#ppt_h/2"/>
                                              </p:val>
                                            </p:tav>
                                            <p:tav tm="100000">
                                              <p:val>
                                                <p:strVal val="#ppt_y"/>
                                              </p:val>
                                            </p:tav>
                                          </p:tavLst>
                                        </p:anim>
                                      </p:childTnLst>
                                    </p:cTn>
                                  </p:par>
                                </p:childTnLst>
                              </p:cTn>
                            </p:par>
                            <p:par>
                              <p:cTn id="58" fill="hold">
                                <p:stCondLst>
                                  <p:cond delay="4550"/>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18"/>
                                            </p:tgtEl>
                                            <p:attrNameLst>
                                              <p:attrName>style.visibility</p:attrName>
                                            </p:attrNameLst>
                                          </p:cBhvr>
                                          <p:to>
                                            <p:strVal val="visible"/>
                                          </p:to>
                                        </p:set>
                                        <p:animEffect transition="in" filter="wipe(left)">
                                          <p:cBhvr>
                                            <p:cTn id="61" dur="100"/>
                                            <p:tgtEl>
                                              <p:spTgt spid="18"/>
                                            </p:tgtEl>
                                          </p:cBhvr>
                                        </p:animEffect>
                                      </p:childTnLst>
                                    </p:cTn>
                                  </p:par>
                                  <p:par>
                                    <p:cTn id="62" presetID="36" presetClass="emph" presetSubtype="0" fill="hold" grpId="1" nodeType="withEffect">
                                      <p:stCondLst>
                                        <p:cond delay="0"/>
                                      </p:stCondLst>
                                      <p:iterate type="lt">
                                        <p:tmPct val="30000"/>
                                      </p:iterate>
                                      <p:childTnLst>
                                        <p:animScale>
                                          <p:cBhvr>
                                            <p:cTn id="63" dur="50" autoRev="1" fill="hold">
                                              <p:stCondLst>
                                                <p:cond delay="0"/>
                                              </p:stCondLst>
                                            </p:cTn>
                                            <p:tgtEl>
                                              <p:spTgt spid="18"/>
                                            </p:tgtEl>
                                          </p:cBhvr>
                                          <p:to x="80000" y="100000"/>
                                        </p:animScale>
                                        <p:anim by="(#ppt_w*0.10)" calcmode="lin" valueType="num">
                                          <p:cBhvr>
                                            <p:cTn id="64" dur="50" autoRev="1" fill="hold">
                                              <p:stCondLst>
                                                <p:cond delay="0"/>
                                              </p:stCondLst>
                                            </p:cTn>
                                            <p:tgtEl>
                                              <p:spTgt spid="18"/>
                                            </p:tgtEl>
                                            <p:attrNameLst>
                                              <p:attrName>ppt_x</p:attrName>
                                            </p:attrNameLst>
                                          </p:cBhvr>
                                        </p:anim>
                                        <p:anim by="(-#ppt_w*0.10)" calcmode="lin" valueType="num">
                                          <p:cBhvr>
                                            <p:cTn id="65" dur="50" autoRev="1" fill="hold">
                                              <p:stCondLst>
                                                <p:cond delay="0"/>
                                              </p:stCondLst>
                                            </p:cTn>
                                            <p:tgtEl>
                                              <p:spTgt spid="18"/>
                                            </p:tgtEl>
                                            <p:attrNameLst>
                                              <p:attrName>ppt_y</p:attrName>
                                            </p:attrNameLst>
                                          </p:cBhvr>
                                        </p:anim>
                                        <p:animRot by="-480000">
                                          <p:cBhvr>
                                            <p:cTn id="66" dur="50" autoRev="1" fill="hold">
                                              <p:stCondLst>
                                                <p:cond delay="0"/>
                                              </p:stCondLst>
                                            </p:cTn>
                                            <p:tgtEl>
                                              <p:spTgt spid="18"/>
                                            </p:tgtEl>
                                            <p:attrNameLst>
                                              <p:attrName>r</p:attrName>
                                            </p:attrNameLst>
                                          </p:cBhvr>
                                        </p:animRot>
                                      </p:childTnLst>
                                    </p:cTn>
                                  </p:par>
                                </p:childTnLst>
                              </p:cTn>
                            </p:par>
                            <p:par>
                              <p:cTn id="67" fill="hold">
                                <p:stCondLst>
                                  <p:cond delay="5100"/>
                                </p:stCondLst>
                                <p:childTnLst>
                                  <p:par>
                                    <p:cTn id="68" presetID="22" presetClass="entr" presetSubtype="1"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up)">
                                          <p:cBhvr>
                                            <p:cTn id="70" dur="500"/>
                                            <p:tgtEl>
                                              <p:spTgt spid="8"/>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up)">
                                          <p:cBhvr>
                                            <p:cTn id="73" dur="500"/>
                                            <p:tgtEl>
                                              <p:spTgt spid="7"/>
                                            </p:tgtEl>
                                          </p:cBhvr>
                                        </p:animEffect>
                                      </p:childTnLst>
                                    </p:cTn>
                                  </p:par>
                                </p:childTnLst>
                              </p:cTn>
                            </p:par>
                            <p:par>
                              <p:cTn id="74" fill="hold">
                                <p:stCondLst>
                                  <p:cond delay="5600"/>
                                </p:stCondLst>
                                <p:childTnLst>
                                  <p:par>
                                    <p:cTn id="75" presetID="2" presetClass="entr" presetSubtype="1" fill="hold" grpId="0" nodeType="afterEffect" p14:presetBounceEnd="50000">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14:bounceEnd="50000">
                                          <p:cBhvr additive="base">
                                            <p:cTn id="77" dur="5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78" dur="500" fill="hold"/>
                                            <p:tgtEl>
                                              <p:spTgt spid="20"/>
                                            </p:tgtEl>
                                            <p:attrNameLst>
                                              <p:attrName>ppt_y</p:attrName>
                                            </p:attrNameLst>
                                          </p:cBhvr>
                                          <p:tavLst>
                                            <p:tav tm="0">
                                              <p:val>
                                                <p:strVal val="0-#ppt_h/2"/>
                                              </p:val>
                                            </p:tav>
                                            <p:tav tm="100000">
                                              <p:val>
                                                <p:strVal val="#ppt_y"/>
                                              </p:val>
                                            </p:tav>
                                          </p:tavLst>
                                        </p:anim>
                                      </p:childTnLst>
                                    </p:cTn>
                                  </p:par>
                                </p:childTnLst>
                              </p:cTn>
                            </p:par>
                            <p:par>
                              <p:cTn id="79" fill="hold">
                                <p:stCondLst>
                                  <p:cond delay="6100"/>
                                </p:stCondLst>
                                <p:childTnLst>
                                  <p:par>
                                    <p:cTn id="80" presetID="22" presetClass="entr" presetSubtype="2" fill="hold" grpId="0" nodeType="after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right)">
                                          <p:cBhvr>
                                            <p:cTn id="82" dur="500"/>
                                            <p:tgtEl>
                                              <p:spTgt spid="3"/>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wipe(right)">
                                          <p:cBhvr>
                                            <p:cTn id="85" dur="500"/>
                                            <p:tgtEl>
                                              <p:spTgt spid="4"/>
                                            </p:tgtEl>
                                          </p:cBhvr>
                                        </p:animEffect>
                                      </p:childTnLst>
                                    </p:cTn>
                                  </p:par>
                                </p:childTnLst>
                              </p:cTn>
                            </p:par>
                            <p:par>
                              <p:cTn id="86" fill="hold">
                                <p:stCondLst>
                                  <p:cond delay="6600"/>
                                </p:stCondLst>
                                <p:childTnLst>
                                  <p:par>
                                    <p:cTn id="87" presetID="22" presetClass="entr" presetSubtype="2" fill="hold" grpId="0" nodeType="after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wipe(right)">
                                          <p:cBhvr>
                                            <p:cTn id="89" dur="500"/>
                                            <p:tgtEl>
                                              <p:spTgt spid="14"/>
                                            </p:tgtEl>
                                          </p:cBhvr>
                                        </p:animEffect>
                                      </p:childTnLst>
                                    </p:cTn>
                                  </p:par>
                                </p:childTnLst>
                              </p:cTn>
                            </p:par>
                            <p:par>
                              <p:cTn id="90" fill="hold">
                                <p:stCondLst>
                                  <p:cond delay="7100"/>
                                </p:stCondLst>
                                <p:childTnLst>
                                  <p:par>
                                    <p:cTn id="91" presetID="22" presetClass="entr" presetSubtype="8" fill="hold" grpId="0" nodeType="afterEffect">
                                      <p:stCondLst>
                                        <p:cond delay="0"/>
                                      </p:stCondLst>
                                      <p:iterate type="lt">
                                        <p:tmPct val="30000"/>
                                      </p:iterate>
                                      <p:childTnLst>
                                        <p:set>
                                          <p:cBhvr>
                                            <p:cTn id="92" dur="1" fill="hold">
                                              <p:stCondLst>
                                                <p:cond delay="0"/>
                                              </p:stCondLst>
                                            </p:cTn>
                                            <p:tgtEl>
                                              <p:spTgt spid="21"/>
                                            </p:tgtEl>
                                            <p:attrNameLst>
                                              <p:attrName>style.visibility</p:attrName>
                                            </p:attrNameLst>
                                          </p:cBhvr>
                                          <p:to>
                                            <p:strVal val="visible"/>
                                          </p:to>
                                        </p:set>
                                        <p:animEffect transition="in" filter="wipe(left)">
                                          <p:cBhvr>
                                            <p:cTn id="93" dur="100"/>
                                            <p:tgtEl>
                                              <p:spTgt spid="21"/>
                                            </p:tgtEl>
                                          </p:cBhvr>
                                        </p:animEffect>
                                      </p:childTnLst>
                                    </p:cTn>
                                  </p:par>
                                  <p:par>
                                    <p:cTn id="94" presetID="36" presetClass="emph" presetSubtype="0" fill="hold" grpId="1" nodeType="withEffect">
                                      <p:stCondLst>
                                        <p:cond delay="0"/>
                                      </p:stCondLst>
                                      <p:iterate type="lt">
                                        <p:tmPct val="30000"/>
                                      </p:iterate>
                                      <p:childTnLst>
                                        <p:animScale>
                                          <p:cBhvr>
                                            <p:cTn id="95" dur="50" autoRev="1" fill="hold">
                                              <p:stCondLst>
                                                <p:cond delay="0"/>
                                              </p:stCondLst>
                                            </p:cTn>
                                            <p:tgtEl>
                                              <p:spTgt spid="21"/>
                                            </p:tgtEl>
                                          </p:cBhvr>
                                          <p:to x="80000" y="100000"/>
                                        </p:animScale>
                                        <p:anim by="(#ppt_w*0.10)" calcmode="lin" valueType="num">
                                          <p:cBhvr>
                                            <p:cTn id="96" dur="50" autoRev="1" fill="hold">
                                              <p:stCondLst>
                                                <p:cond delay="0"/>
                                              </p:stCondLst>
                                            </p:cTn>
                                            <p:tgtEl>
                                              <p:spTgt spid="21"/>
                                            </p:tgtEl>
                                            <p:attrNameLst>
                                              <p:attrName>ppt_x</p:attrName>
                                            </p:attrNameLst>
                                          </p:cBhvr>
                                        </p:anim>
                                        <p:anim by="(-#ppt_w*0.10)" calcmode="lin" valueType="num">
                                          <p:cBhvr>
                                            <p:cTn id="97" dur="50" autoRev="1" fill="hold">
                                              <p:stCondLst>
                                                <p:cond delay="0"/>
                                              </p:stCondLst>
                                            </p:cTn>
                                            <p:tgtEl>
                                              <p:spTgt spid="21"/>
                                            </p:tgtEl>
                                            <p:attrNameLst>
                                              <p:attrName>ppt_y</p:attrName>
                                            </p:attrNameLst>
                                          </p:cBhvr>
                                        </p:anim>
                                        <p:animRot by="-480000">
                                          <p:cBhvr>
                                            <p:cTn id="98" dur="50" autoRev="1" fill="hold">
                                              <p:stCondLst>
                                                <p:cond delay="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5" grpId="1"/>
          <p:bldP spid="16" grpId="0" animBg="1"/>
          <p:bldP spid="17" grpId="0" animBg="1"/>
          <p:bldP spid="18" grpId="0"/>
          <p:bldP spid="18" grpId="1"/>
          <p:bldP spid="19" grpId="0" animBg="1"/>
          <p:bldP spid="20" grpId="0" animBg="1"/>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1500"/>
                                </p:stCondLst>
                                <p:childTnLst>
                                  <p:par>
                                    <p:cTn id="21" presetID="2" presetClass="entr" presetSubtype="1"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15"/>
                                            </p:tgtEl>
                                            <p:attrNameLst>
                                              <p:attrName>style.visibility</p:attrName>
                                            </p:attrNameLst>
                                          </p:cBhvr>
                                          <p:to>
                                            <p:strVal val="visible"/>
                                          </p:to>
                                        </p:set>
                                        <p:animEffect transition="in" filter="wipe(left)">
                                          <p:cBhvr>
                                            <p:cTn id="28" dur="100"/>
                                            <p:tgtEl>
                                              <p:spTgt spid="15"/>
                                            </p:tgtEl>
                                          </p:cBhvr>
                                        </p:animEffect>
                                      </p:childTnLst>
                                    </p:cTn>
                                  </p:par>
                                  <p:par>
                                    <p:cTn id="29" presetID="36" presetClass="emph" presetSubtype="0" fill="hold" grpId="1" nodeType="withEffect">
                                      <p:stCondLst>
                                        <p:cond delay="0"/>
                                      </p:stCondLst>
                                      <p:iterate type="lt">
                                        <p:tmPct val="30000"/>
                                      </p:iterate>
                                      <p:childTnLst>
                                        <p:animScale>
                                          <p:cBhvr>
                                            <p:cTn id="30" dur="50" autoRev="1" fill="hold">
                                              <p:stCondLst>
                                                <p:cond delay="0"/>
                                              </p:stCondLst>
                                            </p:cTn>
                                            <p:tgtEl>
                                              <p:spTgt spid="15"/>
                                            </p:tgtEl>
                                          </p:cBhvr>
                                          <p:to x="80000" y="100000"/>
                                        </p:animScale>
                                        <p:anim by="(#ppt_w*0.10)" calcmode="lin" valueType="num">
                                          <p:cBhvr>
                                            <p:cTn id="31" dur="50" autoRev="1" fill="hold">
                                              <p:stCondLst>
                                                <p:cond delay="0"/>
                                              </p:stCondLst>
                                            </p:cTn>
                                            <p:tgtEl>
                                              <p:spTgt spid="15"/>
                                            </p:tgtEl>
                                            <p:attrNameLst>
                                              <p:attrName>ppt_x</p:attrName>
                                            </p:attrNameLst>
                                          </p:cBhvr>
                                        </p:anim>
                                        <p:anim by="(-#ppt_w*0.10)" calcmode="lin" valueType="num">
                                          <p:cBhvr>
                                            <p:cTn id="32" dur="50" autoRev="1" fill="hold">
                                              <p:stCondLst>
                                                <p:cond delay="0"/>
                                              </p:stCondLst>
                                            </p:cTn>
                                            <p:tgtEl>
                                              <p:spTgt spid="15"/>
                                            </p:tgtEl>
                                            <p:attrNameLst>
                                              <p:attrName>ppt_y</p:attrName>
                                            </p:attrNameLst>
                                          </p:cBhvr>
                                        </p:anim>
                                        <p:animRot by="-480000">
                                          <p:cBhvr>
                                            <p:cTn id="33" dur="50" autoRev="1" fill="hold">
                                              <p:stCondLst>
                                                <p:cond delay="0"/>
                                              </p:stCondLst>
                                            </p:cTn>
                                            <p:tgtEl>
                                              <p:spTgt spid="15"/>
                                            </p:tgtEl>
                                            <p:attrNameLst>
                                              <p:attrName>r</p:attrName>
                                            </p:attrNameLst>
                                          </p:cBhvr>
                                        </p:animRot>
                                      </p:childTnLst>
                                    </p:cTn>
                                  </p:par>
                                </p:childTnLst>
                              </p:cTn>
                            </p:par>
                            <p:par>
                              <p:cTn id="34" fill="hold">
                                <p:stCondLst>
                                  <p:cond delay="2550"/>
                                </p:stCondLst>
                                <p:childTnLst>
                                  <p:par>
                                    <p:cTn id="35" presetID="22" presetClass="entr" presetSubtype="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par>
                              <p:cTn id="41" fill="hold">
                                <p:stCondLst>
                                  <p:cond delay="3050"/>
                                </p:stCondLst>
                                <p:childTnLst>
                                  <p:par>
                                    <p:cTn id="42" presetID="2" presetClass="entr" presetSubtype="1"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0-#ppt_h/2"/>
                                              </p:val>
                                            </p:tav>
                                            <p:tav tm="100000">
                                              <p:val>
                                                <p:strVal val="#ppt_y"/>
                                              </p:val>
                                            </p:tav>
                                          </p:tavLst>
                                        </p:anim>
                                      </p:childTnLst>
                                    </p:cTn>
                                  </p:par>
                                </p:childTnLst>
                              </p:cTn>
                            </p:par>
                            <p:par>
                              <p:cTn id="46" fill="hold">
                                <p:stCondLst>
                                  <p:cond delay="3550"/>
                                </p:stCondLst>
                                <p:childTnLst>
                                  <p:par>
                                    <p:cTn id="47" presetID="22" presetClass="entr" presetSubtype="8"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par>
                              <p:cTn id="53" fill="hold">
                                <p:stCondLst>
                                  <p:cond delay="4050"/>
                                </p:stCondLst>
                                <p:childTnLst>
                                  <p:par>
                                    <p:cTn id="54" presetID="2" presetClass="entr" presetSubtype="1"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0-#ppt_h/2"/>
                                              </p:val>
                                            </p:tav>
                                            <p:tav tm="100000">
                                              <p:val>
                                                <p:strVal val="#ppt_y"/>
                                              </p:val>
                                            </p:tav>
                                          </p:tavLst>
                                        </p:anim>
                                      </p:childTnLst>
                                    </p:cTn>
                                  </p:par>
                                </p:childTnLst>
                              </p:cTn>
                            </p:par>
                            <p:par>
                              <p:cTn id="58" fill="hold">
                                <p:stCondLst>
                                  <p:cond delay="4550"/>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18"/>
                                            </p:tgtEl>
                                            <p:attrNameLst>
                                              <p:attrName>style.visibility</p:attrName>
                                            </p:attrNameLst>
                                          </p:cBhvr>
                                          <p:to>
                                            <p:strVal val="visible"/>
                                          </p:to>
                                        </p:set>
                                        <p:animEffect transition="in" filter="wipe(left)">
                                          <p:cBhvr>
                                            <p:cTn id="61" dur="100"/>
                                            <p:tgtEl>
                                              <p:spTgt spid="18"/>
                                            </p:tgtEl>
                                          </p:cBhvr>
                                        </p:animEffect>
                                      </p:childTnLst>
                                    </p:cTn>
                                  </p:par>
                                  <p:par>
                                    <p:cTn id="62" presetID="36" presetClass="emph" presetSubtype="0" fill="hold" grpId="1" nodeType="withEffect">
                                      <p:stCondLst>
                                        <p:cond delay="0"/>
                                      </p:stCondLst>
                                      <p:iterate type="lt">
                                        <p:tmPct val="30000"/>
                                      </p:iterate>
                                      <p:childTnLst>
                                        <p:animScale>
                                          <p:cBhvr>
                                            <p:cTn id="63" dur="50" autoRev="1" fill="hold">
                                              <p:stCondLst>
                                                <p:cond delay="0"/>
                                              </p:stCondLst>
                                            </p:cTn>
                                            <p:tgtEl>
                                              <p:spTgt spid="18"/>
                                            </p:tgtEl>
                                          </p:cBhvr>
                                          <p:to x="80000" y="100000"/>
                                        </p:animScale>
                                        <p:anim by="(#ppt_w*0.10)" calcmode="lin" valueType="num">
                                          <p:cBhvr>
                                            <p:cTn id="64" dur="50" autoRev="1" fill="hold">
                                              <p:stCondLst>
                                                <p:cond delay="0"/>
                                              </p:stCondLst>
                                            </p:cTn>
                                            <p:tgtEl>
                                              <p:spTgt spid="18"/>
                                            </p:tgtEl>
                                            <p:attrNameLst>
                                              <p:attrName>ppt_x</p:attrName>
                                            </p:attrNameLst>
                                          </p:cBhvr>
                                        </p:anim>
                                        <p:anim by="(-#ppt_w*0.10)" calcmode="lin" valueType="num">
                                          <p:cBhvr>
                                            <p:cTn id="65" dur="50" autoRev="1" fill="hold">
                                              <p:stCondLst>
                                                <p:cond delay="0"/>
                                              </p:stCondLst>
                                            </p:cTn>
                                            <p:tgtEl>
                                              <p:spTgt spid="18"/>
                                            </p:tgtEl>
                                            <p:attrNameLst>
                                              <p:attrName>ppt_y</p:attrName>
                                            </p:attrNameLst>
                                          </p:cBhvr>
                                        </p:anim>
                                        <p:animRot by="-480000">
                                          <p:cBhvr>
                                            <p:cTn id="66" dur="50" autoRev="1" fill="hold">
                                              <p:stCondLst>
                                                <p:cond delay="0"/>
                                              </p:stCondLst>
                                            </p:cTn>
                                            <p:tgtEl>
                                              <p:spTgt spid="18"/>
                                            </p:tgtEl>
                                            <p:attrNameLst>
                                              <p:attrName>r</p:attrName>
                                            </p:attrNameLst>
                                          </p:cBhvr>
                                        </p:animRot>
                                      </p:childTnLst>
                                    </p:cTn>
                                  </p:par>
                                </p:childTnLst>
                              </p:cTn>
                            </p:par>
                            <p:par>
                              <p:cTn id="67" fill="hold">
                                <p:stCondLst>
                                  <p:cond delay="5100"/>
                                </p:stCondLst>
                                <p:childTnLst>
                                  <p:par>
                                    <p:cTn id="68" presetID="22" presetClass="entr" presetSubtype="1"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up)">
                                          <p:cBhvr>
                                            <p:cTn id="70" dur="500"/>
                                            <p:tgtEl>
                                              <p:spTgt spid="8"/>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up)">
                                          <p:cBhvr>
                                            <p:cTn id="73" dur="500"/>
                                            <p:tgtEl>
                                              <p:spTgt spid="7"/>
                                            </p:tgtEl>
                                          </p:cBhvr>
                                        </p:animEffect>
                                      </p:childTnLst>
                                    </p:cTn>
                                  </p:par>
                                </p:childTnLst>
                              </p:cTn>
                            </p:par>
                            <p:par>
                              <p:cTn id="74" fill="hold">
                                <p:stCondLst>
                                  <p:cond delay="5600"/>
                                </p:stCondLst>
                                <p:childTnLst>
                                  <p:par>
                                    <p:cTn id="75" presetID="2" presetClass="entr" presetSubtype="1"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0-#ppt_h/2"/>
                                              </p:val>
                                            </p:tav>
                                            <p:tav tm="100000">
                                              <p:val>
                                                <p:strVal val="#ppt_y"/>
                                              </p:val>
                                            </p:tav>
                                          </p:tavLst>
                                        </p:anim>
                                      </p:childTnLst>
                                    </p:cTn>
                                  </p:par>
                                </p:childTnLst>
                              </p:cTn>
                            </p:par>
                            <p:par>
                              <p:cTn id="79" fill="hold">
                                <p:stCondLst>
                                  <p:cond delay="6100"/>
                                </p:stCondLst>
                                <p:childTnLst>
                                  <p:par>
                                    <p:cTn id="80" presetID="22" presetClass="entr" presetSubtype="2" fill="hold" grpId="0" nodeType="after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right)">
                                          <p:cBhvr>
                                            <p:cTn id="82" dur="500"/>
                                            <p:tgtEl>
                                              <p:spTgt spid="3"/>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wipe(right)">
                                          <p:cBhvr>
                                            <p:cTn id="85" dur="500"/>
                                            <p:tgtEl>
                                              <p:spTgt spid="4"/>
                                            </p:tgtEl>
                                          </p:cBhvr>
                                        </p:animEffect>
                                      </p:childTnLst>
                                    </p:cTn>
                                  </p:par>
                                </p:childTnLst>
                              </p:cTn>
                            </p:par>
                            <p:par>
                              <p:cTn id="86" fill="hold">
                                <p:stCondLst>
                                  <p:cond delay="6600"/>
                                </p:stCondLst>
                                <p:childTnLst>
                                  <p:par>
                                    <p:cTn id="87" presetID="22" presetClass="entr" presetSubtype="2" fill="hold" grpId="0" nodeType="after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wipe(right)">
                                          <p:cBhvr>
                                            <p:cTn id="89" dur="500"/>
                                            <p:tgtEl>
                                              <p:spTgt spid="14"/>
                                            </p:tgtEl>
                                          </p:cBhvr>
                                        </p:animEffect>
                                      </p:childTnLst>
                                    </p:cTn>
                                  </p:par>
                                </p:childTnLst>
                              </p:cTn>
                            </p:par>
                            <p:par>
                              <p:cTn id="90" fill="hold">
                                <p:stCondLst>
                                  <p:cond delay="7100"/>
                                </p:stCondLst>
                                <p:childTnLst>
                                  <p:par>
                                    <p:cTn id="91" presetID="22" presetClass="entr" presetSubtype="8" fill="hold" grpId="0" nodeType="afterEffect">
                                      <p:stCondLst>
                                        <p:cond delay="0"/>
                                      </p:stCondLst>
                                      <p:iterate type="lt">
                                        <p:tmPct val="30000"/>
                                      </p:iterate>
                                      <p:childTnLst>
                                        <p:set>
                                          <p:cBhvr>
                                            <p:cTn id="92" dur="1" fill="hold">
                                              <p:stCondLst>
                                                <p:cond delay="0"/>
                                              </p:stCondLst>
                                            </p:cTn>
                                            <p:tgtEl>
                                              <p:spTgt spid="21"/>
                                            </p:tgtEl>
                                            <p:attrNameLst>
                                              <p:attrName>style.visibility</p:attrName>
                                            </p:attrNameLst>
                                          </p:cBhvr>
                                          <p:to>
                                            <p:strVal val="visible"/>
                                          </p:to>
                                        </p:set>
                                        <p:animEffect transition="in" filter="wipe(left)">
                                          <p:cBhvr>
                                            <p:cTn id="93" dur="100"/>
                                            <p:tgtEl>
                                              <p:spTgt spid="21"/>
                                            </p:tgtEl>
                                          </p:cBhvr>
                                        </p:animEffect>
                                      </p:childTnLst>
                                    </p:cTn>
                                  </p:par>
                                  <p:par>
                                    <p:cTn id="94" presetID="36" presetClass="emph" presetSubtype="0" fill="hold" grpId="1" nodeType="withEffect">
                                      <p:stCondLst>
                                        <p:cond delay="0"/>
                                      </p:stCondLst>
                                      <p:iterate type="lt">
                                        <p:tmPct val="30000"/>
                                      </p:iterate>
                                      <p:childTnLst>
                                        <p:animScale>
                                          <p:cBhvr>
                                            <p:cTn id="95" dur="50" autoRev="1" fill="hold">
                                              <p:stCondLst>
                                                <p:cond delay="0"/>
                                              </p:stCondLst>
                                            </p:cTn>
                                            <p:tgtEl>
                                              <p:spTgt spid="21"/>
                                            </p:tgtEl>
                                          </p:cBhvr>
                                          <p:to x="80000" y="100000"/>
                                        </p:animScale>
                                        <p:anim by="(#ppt_w*0.10)" calcmode="lin" valueType="num">
                                          <p:cBhvr>
                                            <p:cTn id="96" dur="50" autoRev="1" fill="hold">
                                              <p:stCondLst>
                                                <p:cond delay="0"/>
                                              </p:stCondLst>
                                            </p:cTn>
                                            <p:tgtEl>
                                              <p:spTgt spid="21"/>
                                            </p:tgtEl>
                                            <p:attrNameLst>
                                              <p:attrName>ppt_x</p:attrName>
                                            </p:attrNameLst>
                                          </p:cBhvr>
                                        </p:anim>
                                        <p:anim by="(-#ppt_w*0.10)" calcmode="lin" valueType="num">
                                          <p:cBhvr>
                                            <p:cTn id="97" dur="50" autoRev="1" fill="hold">
                                              <p:stCondLst>
                                                <p:cond delay="0"/>
                                              </p:stCondLst>
                                            </p:cTn>
                                            <p:tgtEl>
                                              <p:spTgt spid="21"/>
                                            </p:tgtEl>
                                            <p:attrNameLst>
                                              <p:attrName>ppt_y</p:attrName>
                                            </p:attrNameLst>
                                          </p:cBhvr>
                                        </p:anim>
                                        <p:animRot by="-480000">
                                          <p:cBhvr>
                                            <p:cTn id="98" dur="50" autoRev="1" fill="hold">
                                              <p:stCondLst>
                                                <p:cond delay="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5" grpId="1"/>
          <p:bldP spid="16" grpId="0" animBg="1"/>
          <p:bldP spid="17" grpId="0" animBg="1"/>
          <p:bldP spid="18" grpId="0"/>
          <p:bldP spid="18" grpId="1"/>
          <p:bldP spid="19" grpId="0" animBg="1"/>
          <p:bldP spid="20" grpId="0" animBg="1"/>
          <p:bldP spid="21" grpId="0"/>
          <p:bldP spid="21" grpId="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15" name="Freeform 8"/>
          <p:cNvSpPr>
            <a:spLocks/>
          </p:cNvSpPr>
          <p:nvPr/>
        </p:nvSpPr>
        <p:spPr bwMode="gray">
          <a:xfrm flipH="1">
            <a:off x="3750909" y="1916832"/>
            <a:ext cx="3700981" cy="1824245"/>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rgbClr val="7B8294"/>
            </a:solidFill>
            <a:miter lim="800000"/>
            <a:headEnd/>
            <a:tailEnd/>
          </a:ln>
          <a:effectLst/>
        </p:spPr>
        <p:txBody>
          <a:bodyPr lIns="95688" tIns="63792" rIns="95688" bIns="127584" anchor="b" anchorCtr="0"/>
          <a:lstStyle/>
          <a:p>
            <a:pPr lvl="0"/>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16" name="Freeform 9"/>
          <p:cNvSpPr>
            <a:spLocks/>
          </p:cNvSpPr>
          <p:nvPr/>
        </p:nvSpPr>
        <p:spPr bwMode="gray">
          <a:xfrm>
            <a:off x="3750909" y="3859058"/>
            <a:ext cx="3700981" cy="1824245"/>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rgbClr val="7B8294"/>
            </a:solidFill>
            <a:miter lim="800000"/>
            <a:headEnd/>
            <a:tailEnd/>
          </a:ln>
          <a:effectLst/>
        </p:spPr>
        <p:txBody>
          <a:bodyPr lIns="95688" tIns="127584" rIns="95688" bIns="127584" anchor="t" anchorCtr="0"/>
          <a:lstStyle/>
          <a:p>
            <a:pPr lvl="0"/>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17" name="Freeform 10"/>
          <p:cNvSpPr>
            <a:spLocks/>
          </p:cNvSpPr>
          <p:nvPr/>
        </p:nvSpPr>
        <p:spPr bwMode="gray">
          <a:xfrm>
            <a:off x="7578801" y="3859058"/>
            <a:ext cx="3700981" cy="1824245"/>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rgbClr val="7B8294"/>
            </a:solidFill>
            <a:miter lim="800000"/>
            <a:headEnd/>
            <a:tailEnd/>
          </a:ln>
          <a:effectLst/>
        </p:spPr>
        <p:txBody>
          <a:bodyPr lIns="95688" tIns="127584" rIns="95688" bIns="127584" anchor="t" anchorCtr="0"/>
          <a:lstStyle/>
          <a:p>
            <a:pPr lvl="0" algn="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18" name="Freeform 8"/>
          <p:cNvSpPr>
            <a:spLocks/>
          </p:cNvSpPr>
          <p:nvPr/>
        </p:nvSpPr>
        <p:spPr bwMode="gray">
          <a:xfrm>
            <a:off x="7578800" y="1916832"/>
            <a:ext cx="3700157" cy="1824245"/>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rgbClr val="7B8294"/>
            </a:solidFill>
            <a:miter lim="800000"/>
            <a:headEnd/>
            <a:tailEnd/>
          </a:ln>
          <a:effectLst/>
        </p:spPr>
        <p:txBody>
          <a:bodyPr lIns="95688" tIns="63792" rIns="95688" bIns="127584" anchor="b" anchorCtr="0"/>
          <a:lstStyle/>
          <a:p>
            <a:pPr lvl="0" algn="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19" name="Rectangle 19"/>
          <p:cNvSpPr>
            <a:spLocks noChangeArrowheads="1"/>
          </p:cNvSpPr>
          <p:nvPr/>
        </p:nvSpPr>
        <p:spPr bwMode="gray">
          <a:xfrm>
            <a:off x="3750909" y="5363981"/>
            <a:ext cx="3694280" cy="319322"/>
          </a:xfrm>
          <a:prstGeom prst="rect">
            <a:avLst/>
          </a:prstGeom>
          <a:solidFill>
            <a:srgbClr val="161D25"/>
          </a:solidFill>
          <a:ln w="12700">
            <a:noFill/>
            <a:miter lim="800000"/>
            <a:headEnd/>
            <a:tailEnd/>
          </a:ln>
          <a:effectLst/>
        </p:spPr>
        <p:txBody>
          <a:bodyPr lIns="95688" tIns="63792" rIns="95688" bIns="63792" anchor="ctr"/>
          <a:lstStyle/>
          <a:p>
            <a:pPr defTabSz="710296" eaLnBrk="0" hangingPunct="0"/>
            <a:r>
              <a:rPr lang="zh-CN" altLang="en-US" sz="1400" b="1" noProof="1">
                <a:solidFill>
                  <a:srgbClr val="FFFFFF"/>
                </a:solidFill>
                <a:latin typeface="微软雅黑" pitchFamily="34" charset="-122"/>
                <a:ea typeface="微软雅黑" pitchFamily="34" charset="-122"/>
                <a:cs typeface="Arial" charset="0"/>
              </a:rPr>
              <a:t>点击添加标题</a:t>
            </a:r>
            <a:endParaRPr lang="de-DE" altLang="zh-CN" sz="1400" b="1" noProof="1">
              <a:solidFill>
                <a:srgbClr val="FFFFFF"/>
              </a:solidFill>
              <a:latin typeface="微软雅黑" pitchFamily="34" charset="-122"/>
              <a:ea typeface="微软雅黑" pitchFamily="34" charset="-122"/>
              <a:cs typeface="Arial" charset="0"/>
            </a:endParaRPr>
          </a:p>
        </p:txBody>
      </p:sp>
      <p:sp>
        <p:nvSpPr>
          <p:cNvPr id="20" name="Rectangle 19"/>
          <p:cNvSpPr>
            <a:spLocks noChangeArrowheads="1"/>
          </p:cNvSpPr>
          <p:nvPr/>
        </p:nvSpPr>
        <p:spPr bwMode="gray">
          <a:xfrm>
            <a:off x="7585501" y="5363981"/>
            <a:ext cx="3694280" cy="319322"/>
          </a:xfrm>
          <a:prstGeom prst="rect">
            <a:avLst/>
          </a:prstGeom>
          <a:solidFill>
            <a:srgbClr val="161D25"/>
          </a:solidFill>
          <a:ln w="12700">
            <a:noFill/>
            <a:miter lim="800000"/>
            <a:headEnd/>
            <a:tailEnd/>
          </a:ln>
          <a:effectLst/>
        </p:spPr>
        <p:txBody>
          <a:bodyPr lIns="95688" tIns="63792" rIns="95688" bIns="63792" anchor="ctr"/>
          <a:lstStyle/>
          <a:p>
            <a:pPr defTabSz="710296" eaLnBrk="0" hangingPunct="0"/>
            <a:r>
              <a:rPr lang="zh-CN" altLang="en-US" sz="1400" b="1" noProof="1">
                <a:solidFill>
                  <a:srgbClr val="FFFFFF"/>
                </a:solidFill>
                <a:latin typeface="微软雅黑" pitchFamily="34" charset="-122"/>
                <a:ea typeface="微软雅黑" pitchFamily="34" charset="-122"/>
                <a:cs typeface="Arial" charset="0"/>
              </a:rPr>
              <a:t>点击添加标题</a:t>
            </a:r>
            <a:endParaRPr lang="de-DE" altLang="zh-CN" sz="1400" b="1" noProof="1">
              <a:solidFill>
                <a:srgbClr val="FFFFFF"/>
              </a:solidFill>
              <a:latin typeface="微软雅黑" pitchFamily="34" charset="-122"/>
              <a:ea typeface="微软雅黑" pitchFamily="34" charset="-122"/>
              <a:cs typeface="Arial" charset="0"/>
            </a:endParaRPr>
          </a:p>
        </p:txBody>
      </p:sp>
      <p:sp>
        <p:nvSpPr>
          <p:cNvPr id="21" name="Rectangle 19"/>
          <p:cNvSpPr>
            <a:spLocks noChangeArrowheads="1"/>
          </p:cNvSpPr>
          <p:nvPr/>
        </p:nvSpPr>
        <p:spPr bwMode="gray">
          <a:xfrm>
            <a:off x="7585501" y="1916832"/>
            <a:ext cx="3694280" cy="319322"/>
          </a:xfrm>
          <a:prstGeom prst="rect">
            <a:avLst/>
          </a:prstGeom>
          <a:solidFill>
            <a:srgbClr val="161D25"/>
          </a:solidFill>
          <a:ln w="12700">
            <a:noFill/>
            <a:miter lim="800000"/>
            <a:headEnd/>
            <a:tailEnd/>
          </a:ln>
          <a:effectLst/>
        </p:spPr>
        <p:txBody>
          <a:bodyPr lIns="95688" tIns="63792" rIns="95688" bIns="63792" anchor="ctr"/>
          <a:lstStyle/>
          <a:p>
            <a:pPr defTabSz="710296" eaLnBrk="0" hangingPunct="0"/>
            <a:r>
              <a:rPr lang="zh-CN" altLang="en-US" sz="1400" b="1" noProof="1">
                <a:solidFill>
                  <a:srgbClr val="FFFFFF"/>
                </a:solidFill>
                <a:latin typeface="微软雅黑" pitchFamily="34" charset="-122"/>
                <a:ea typeface="微软雅黑" pitchFamily="34" charset="-122"/>
                <a:cs typeface="Arial" charset="0"/>
              </a:rPr>
              <a:t>点击添加标题</a:t>
            </a:r>
          </a:p>
        </p:txBody>
      </p:sp>
      <p:sp>
        <p:nvSpPr>
          <p:cNvPr id="22" name="Rectangle 19"/>
          <p:cNvSpPr>
            <a:spLocks noChangeArrowheads="1"/>
          </p:cNvSpPr>
          <p:nvPr/>
        </p:nvSpPr>
        <p:spPr bwMode="gray">
          <a:xfrm>
            <a:off x="3750909" y="1916832"/>
            <a:ext cx="3694280" cy="319322"/>
          </a:xfrm>
          <a:prstGeom prst="rect">
            <a:avLst/>
          </a:prstGeom>
          <a:solidFill>
            <a:srgbClr val="161D25"/>
          </a:solidFill>
          <a:ln w="12700">
            <a:noFill/>
            <a:round/>
            <a:headEnd/>
            <a:tailEnd/>
          </a:ln>
          <a:effectLst/>
        </p:spPr>
        <p:txBody>
          <a:bodyPr wrap="none" lIns="81016" tIns="40508" rIns="81016" bIns="40508" anchor="ctr"/>
          <a:lstStyle/>
          <a:p>
            <a:r>
              <a:rPr lang="zh-CN" altLang="en-US" sz="1400" b="1" noProof="1">
                <a:solidFill>
                  <a:schemeClr val="bg1"/>
                </a:solidFill>
                <a:latin typeface="微软雅黑" pitchFamily="34" charset="-122"/>
                <a:ea typeface="微软雅黑" pitchFamily="34" charset="-122"/>
              </a:rPr>
              <a:t>点击添加标题</a:t>
            </a:r>
            <a:endParaRPr lang="de-DE" sz="1400" b="1" noProof="1">
              <a:solidFill>
                <a:schemeClr val="bg1"/>
              </a:solidFill>
              <a:latin typeface="微软雅黑" pitchFamily="34" charset="-122"/>
              <a:ea typeface="微软雅黑" pitchFamily="34" charset="-122"/>
            </a:endParaRPr>
          </a:p>
        </p:txBody>
      </p:sp>
      <p:grpSp>
        <p:nvGrpSpPr>
          <p:cNvPr id="23" name="Gruppieren 43"/>
          <p:cNvGrpSpPr/>
          <p:nvPr/>
        </p:nvGrpSpPr>
        <p:grpSpPr bwMode="gray">
          <a:xfrm>
            <a:off x="6646174" y="2917323"/>
            <a:ext cx="1720361" cy="1720474"/>
            <a:chOff x="2804400" y="1911431"/>
            <a:chExt cx="3535200" cy="3535200"/>
          </a:xfrm>
          <a:solidFill>
            <a:srgbClr val="161D25"/>
          </a:solidFill>
          <a:effectLst/>
        </p:grpSpPr>
        <p:sp>
          <p:nvSpPr>
            <p:cNvPr id="24"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headEnd/>
              <a:tailEnd/>
            </a:ln>
          </p:spPr>
          <p:txBody>
            <a:bodyPr/>
            <a:lstStyle/>
            <a:p>
              <a:endParaRPr lang="de-DE"/>
            </a:p>
          </p:txBody>
        </p:sp>
        <p:sp>
          <p:nvSpPr>
            <p:cNvPr id="25"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headEnd/>
              <a:tailEnd/>
            </a:ln>
          </p:spPr>
          <p:txBody>
            <a:bodyPr/>
            <a:lstStyle/>
            <a:p>
              <a:endParaRPr lang="de-DE"/>
            </a:p>
          </p:txBody>
        </p:sp>
        <p:sp>
          <p:nvSpPr>
            <p:cNvPr id="26"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Tree>
    <p:extLst>
      <p:ext uri="{BB962C8B-B14F-4D97-AF65-F5344CB8AC3E}">
        <p14:creationId xmlns:p14="http://schemas.microsoft.com/office/powerpoint/2010/main" val="34970814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2000"/>
                                        <p:tgtEl>
                                          <p:spTgt spid="23"/>
                                        </p:tgtEl>
                                      </p:cBhvr>
                                    </p:animEffect>
                                    <p:anim calcmode="lin" valueType="num">
                                      <p:cBhvr>
                                        <p:cTn id="13" dur="2000" fill="hold"/>
                                        <p:tgtEl>
                                          <p:spTgt spid="23"/>
                                        </p:tgtEl>
                                        <p:attrNameLst>
                                          <p:attrName>ppt_w</p:attrName>
                                        </p:attrNameLst>
                                      </p:cBhvr>
                                      <p:tavLst>
                                        <p:tav tm="0" fmla="#ppt_w*sin(2.5*pi*$)">
                                          <p:val>
                                            <p:fltVal val="0"/>
                                          </p:val>
                                        </p:tav>
                                        <p:tav tm="100000">
                                          <p:val>
                                            <p:fltVal val="1"/>
                                          </p:val>
                                        </p:tav>
                                      </p:tavLst>
                                    </p:anim>
                                    <p:anim calcmode="lin" valueType="num">
                                      <p:cBhvr>
                                        <p:cTn id="14"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4" presetClass="entr" presetSubtype="1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randombar(horizontal)">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3"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1+#ppt_w/2"/>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500"/>
                            </p:stCondLst>
                            <p:childTnLst>
                              <p:par>
                                <p:cTn id="32" presetID="14" presetClass="entr" presetSubtype="1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randombar(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2"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4" presetClass="entr" presetSubtype="1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randombar(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1+#ppt_w/2"/>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14" presetClass="entr" presetSubtype="10" fill="hold" grpId="0" nodeType="withEffect">
                                  <p:stCondLst>
                                    <p:cond delay="600"/>
                                  </p:stCondLst>
                                  <p:childTnLst>
                                    <p:set>
                                      <p:cBhvr>
                                        <p:cTn id="52" dur="1" fill="hold">
                                          <p:stCondLst>
                                            <p:cond delay="0"/>
                                          </p:stCondLst>
                                        </p:cTn>
                                        <p:tgtEl>
                                          <p:spTgt spid="20"/>
                                        </p:tgtEl>
                                        <p:attrNameLst>
                                          <p:attrName>style.visibility</p:attrName>
                                        </p:attrNameLst>
                                      </p:cBhvr>
                                      <p:to>
                                        <p:strVal val="visible"/>
                                      </p:to>
                                    </p:set>
                                    <p:animEffect transition="in" filter="randombar(horizontal)">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6" grpId="0" animBg="1"/>
      <p:bldP spid="17" grpId="0" animBg="1"/>
      <p:bldP spid="18" grpId="0" animBg="1"/>
      <p:bldP spid="19" grpId="0" animBg="1"/>
      <p:bldP spid="20" grpId="0" animBg="1"/>
      <p:bldP spid="21" grpId="0"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79606" y="2562693"/>
            <a:ext cx="2646878" cy="830997"/>
          </a:xfrm>
          <a:prstGeom prst="rect">
            <a:avLst/>
          </a:prstGeom>
          <a:noFill/>
        </p:spPr>
        <p:txBody>
          <a:bodyPr wrap="none" rtlCol="0">
            <a:spAutoFit/>
          </a:bodyPr>
          <a:lstStyle/>
          <a:p>
            <a:r>
              <a:rPr lang="zh-CN" altLang="en-US" sz="4800" b="1" dirty="0">
                <a:solidFill>
                  <a:schemeClr val="bg1"/>
                </a:solidFill>
                <a:effectLst>
                  <a:outerShdw dist="50800" dir="2700000" algn="tl" rotWithShape="0">
                    <a:prstClr val="black">
                      <a:alpha val="40000"/>
                    </a:prstClr>
                  </a:outerShdw>
                </a:effectLst>
                <a:latin typeface="微软雅黑" pitchFamily="34" charset="-122"/>
                <a:ea typeface="微软雅黑" pitchFamily="34" charset="-122"/>
              </a:rPr>
              <a:t>谢谢欣赏</a:t>
            </a:r>
          </a:p>
        </p:txBody>
      </p:sp>
      <p:sp>
        <p:nvSpPr>
          <p:cNvPr id="10" name="TextBox 9"/>
          <p:cNvSpPr txBox="1"/>
          <p:nvPr/>
        </p:nvSpPr>
        <p:spPr>
          <a:xfrm>
            <a:off x="1716338" y="3500394"/>
            <a:ext cx="3573414" cy="400110"/>
          </a:xfrm>
          <a:prstGeom prst="rect">
            <a:avLst/>
          </a:prstGeom>
          <a:noFill/>
        </p:spPr>
        <p:txBody>
          <a:bodyPr wrap="none" rtlCol="0">
            <a:spAutoFit/>
          </a:bodyPr>
          <a:lstStyle/>
          <a:p>
            <a:r>
              <a:rPr lang="zh-CN" altLang="en-US" sz="2000" dirty="0">
                <a:solidFill>
                  <a:schemeClr val="bg1"/>
                </a:solidFill>
                <a:effectLst>
                  <a:outerShdw dist="50800" dir="2700000" algn="tl" rotWithShape="0">
                    <a:prstClr val="black">
                      <a:alpha val="40000"/>
                    </a:prstClr>
                  </a:outerShdw>
                </a:effectLst>
                <a:latin typeface="微软雅黑" pitchFamily="34" charset="-122"/>
                <a:ea typeface="微软雅黑" pitchFamily="34" charset="-122"/>
              </a:rPr>
              <a:t>汇报人：</a:t>
            </a:r>
            <a:r>
              <a:rPr lang="en-US" altLang="zh-CN" sz="2000" dirty="0">
                <a:solidFill>
                  <a:schemeClr val="bg1"/>
                </a:solidFill>
                <a:effectLst>
                  <a:outerShdw dist="50800" dir="2700000" algn="tl" rotWithShape="0">
                    <a:prstClr val="black">
                      <a:alpha val="40000"/>
                    </a:prstClr>
                  </a:outerShdw>
                </a:effectLst>
                <a:latin typeface="微软雅黑" pitchFamily="34" charset="-122"/>
                <a:ea typeface="微软雅黑" pitchFamily="34" charset="-122"/>
              </a:rPr>
              <a:t>XXX</a:t>
            </a:r>
            <a:r>
              <a:rPr lang="zh-CN" altLang="en-US" sz="2000" dirty="0">
                <a:solidFill>
                  <a:schemeClr val="bg1"/>
                </a:solidFill>
                <a:effectLst>
                  <a:outerShdw dist="50800" dir="2700000" algn="tl" rotWithShape="0">
                    <a:prstClr val="black">
                      <a:alpha val="40000"/>
                    </a:prstClr>
                  </a:outerShdw>
                </a:effectLst>
                <a:latin typeface="微软雅黑" pitchFamily="34" charset="-122"/>
                <a:ea typeface="微软雅黑" pitchFamily="34" charset="-122"/>
              </a:rPr>
              <a:t>        部门：</a:t>
            </a:r>
            <a:r>
              <a:rPr lang="en-US" altLang="zh-CN" sz="2000" dirty="0">
                <a:solidFill>
                  <a:schemeClr val="bg1"/>
                </a:solidFill>
                <a:effectLst>
                  <a:outerShdw dist="50800" dir="2700000" algn="tl" rotWithShape="0">
                    <a:prstClr val="black">
                      <a:alpha val="40000"/>
                    </a:prstClr>
                  </a:outerShdw>
                </a:effectLst>
                <a:latin typeface="微软雅黑" pitchFamily="34" charset="-122"/>
                <a:ea typeface="微软雅黑" pitchFamily="34" charset="-122"/>
              </a:rPr>
              <a:t>XXX</a:t>
            </a:r>
            <a:endParaRPr lang="zh-CN" altLang="en-US" sz="2000" dirty="0">
              <a:solidFill>
                <a:schemeClr val="bg1"/>
              </a:solidFill>
              <a:effectLst>
                <a:outerShdw dist="50800" dir="2700000" algn="tl" rotWithShape="0">
                  <a:prstClr val="black">
                    <a:alpha val="40000"/>
                  </a:prstClr>
                </a:outerShdw>
              </a:effectLst>
              <a:latin typeface="微软雅黑" pitchFamily="34" charset="-122"/>
              <a:ea typeface="微软雅黑" pitchFamily="34" charset="-122"/>
            </a:endParaRPr>
          </a:p>
        </p:txBody>
      </p:sp>
      <p:pic>
        <p:nvPicPr>
          <p:cNvPr id="2058" name="Picture 10" descr="D:\360data\重要数据\桌面\666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411" y="1222563"/>
            <a:ext cx="4412874" cy="4412874"/>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D:\360data\重要数据\桌面\555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3993" y="1391145"/>
            <a:ext cx="4075712" cy="407571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360data\重要数据\桌面\44444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6782" y="1653934"/>
            <a:ext cx="3550132" cy="3550132"/>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D:\360data\重要数据\桌面\3333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6281" y="1713433"/>
            <a:ext cx="3431134" cy="343113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360data\重要数据\桌面\22222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5697" y="1782849"/>
            <a:ext cx="3292302" cy="3292302"/>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D:\360data\重要数据\桌面\11111111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4279" y="1951431"/>
            <a:ext cx="2955138" cy="29551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360data\重要数据\桌面\2445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4848" y="3200512"/>
            <a:ext cx="1613998" cy="45697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991546" y="2348880"/>
            <a:ext cx="5022999" cy="0"/>
          </a:xfrm>
          <a:prstGeom prst="line">
            <a:avLst/>
          </a:prstGeom>
          <a:ln>
            <a:solidFill>
              <a:srgbClr val="00ACF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91546" y="4221088"/>
            <a:ext cx="5022999" cy="0"/>
          </a:xfrm>
          <a:prstGeom prst="line">
            <a:avLst/>
          </a:prstGeom>
          <a:ln>
            <a:solidFill>
              <a:srgbClr val="00ACF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586966" y="921345"/>
            <a:ext cx="1584176" cy="1584176"/>
          </a:xfrm>
          <a:prstGeom prst="ellipse">
            <a:avLst/>
          </a:prstGeom>
          <a:solidFill>
            <a:srgbClr val="00ACF1"/>
          </a:solidFill>
          <a:ln w="152400">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itchFamily="34" charset="-122"/>
                <a:ea typeface="微软雅黑" pitchFamily="34" charset="-122"/>
              </a:rPr>
              <a:t>20XX</a:t>
            </a:r>
            <a:endParaRPr lang="zh-CN" altLang="en-US" sz="2800" dirty="0">
              <a:latin typeface="微软雅黑" pitchFamily="34" charset="-122"/>
              <a:ea typeface="微软雅黑" pitchFamily="34" charset="-122"/>
            </a:endParaRPr>
          </a:p>
        </p:txBody>
      </p:sp>
      <p:sp>
        <p:nvSpPr>
          <p:cNvPr id="29" name="椭圆 28"/>
          <p:cNvSpPr/>
          <p:nvPr/>
        </p:nvSpPr>
        <p:spPr>
          <a:xfrm>
            <a:off x="9362602" y="772737"/>
            <a:ext cx="940698" cy="940696"/>
          </a:xfrm>
          <a:prstGeom prst="ellipse">
            <a:avLst/>
          </a:prstGeom>
          <a:solidFill>
            <a:srgbClr val="00ACF1"/>
          </a:solidFill>
          <a:ln w="152400">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itchFamily="34" charset="-122"/>
                <a:ea typeface="微软雅黑" pitchFamily="34" charset="-122"/>
              </a:rPr>
              <a:t>创新</a:t>
            </a:r>
          </a:p>
        </p:txBody>
      </p:sp>
      <p:sp>
        <p:nvSpPr>
          <p:cNvPr id="30" name="椭圆 29"/>
          <p:cNvSpPr/>
          <p:nvPr/>
        </p:nvSpPr>
        <p:spPr>
          <a:xfrm>
            <a:off x="9157320" y="1747540"/>
            <a:ext cx="940698" cy="940696"/>
          </a:xfrm>
          <a:prstGeom prst="ellipse">
            <a:avLst/>
          </a:prstGeom>
          <a:solidFill>
            <a:srgbClr val="00ACF1"/>
          </a:solidFill>
          <a:ln w="152400">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itchFamily="34" charset="-122"/>
                <a:ea typeface="微软雅黑" pitchFamily="34" charset="-122"/>
              </a:rPr>
              <a:t>专注</a:t>
            </a:r>
          </a:p>
        </p:txBody>
      </p:sp>
      <p:sp>
        <p:nvSpPr>
          <p:cNvPr id="31" name="椭圆 30"/>
          <p:cNvSpPr/>
          <p:nvPr/>
        </p:nvSpPr>
        <p:spPr>
          <a:xfrm>
            <a:off x="6894085" y="4077072"/>
            <a:ext cx="1150778" cy="1150778"/>
          </a:xfrm>
          <a:prstGeom prst="ellipse">
            <a:avLst/>
          </a:prstGeom>
          <a:solidFill>
            <a:srgbClr val="2A3440"/>
          </a:solidFill>
          <a:ln w="152400">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rgbClr val="7B8294"/>
                </a:solidFill>
                <a:latin typeface="微软雅黑" pitchFamily="34" charset="-122"/>
                <a:ea typeface="微软雅黑" pitchFamily="34" charset="-122"/>
              </a:rPr>
              <a:t>引领</a:t>
            </a:r>
          </a:p>
        </p:txBody>
      </p:sp>
      <p:sp>
        <p:nvSpPr>
          <p:cNvPr id="32" name="椭圆 31"/>
          <p:cNvSpPr/>
          <p:nvPr/>
        </p:nvSpPr>
        <p:spPr>
          <a:xfrm>
            <a:off x="9628846" y="4077072"/>
            <a:ext cx="1150778" cy="1150778"/>
          </a:xfrm>
          <a:prstGeom prst="ellipse">
            <a:avLst/>
          </a:prstGeom>
          <a:solidFill>
            <a:srgbClr val="2A3440"/>
          </a:solidFill>
          <a:ln w="152400">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rgbClr val="7B8294"/>
                </a:solidFill>
                <a:latin typeface="微软雅黑" pitchFamily="34" charset="-122"/>
                <a:ea typeface="微软雅黑" pitchFamily="34" charset="-122"/>
              </a:rPr>
              <a:t>开拓</a:t>
            </a:r>
          </a:p>
        </p:txBody>
      </p:sp>
    </p:spTree>
    <p:extLst>
      <p:ext uri="{BB962C8B-B14F-4D97-AF65-F5344CB8AC3E}">
        <p14:creationId xmlns:p14="http://schemas.microsoft.com/office/powerpoint/2010/main" val="23336003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64"/>
                                        </p:tgtEl>
                                        <p:attrNameLst>
                                          <p:attrName>style.visibility</p:attrName>
                                        </p:attrNameLst>
                                      </p:cBhvr>
                                      <p:to>
                                        <p:strVal val="visible"/>
                                      </p:to>
                                    </p:set>
                                    <p:animEffect transition="in" filter="fade">
                                      <p:cBhvr>
                                        <p:cTn id="7" dur="500"/>
                                        <p:tgtEl>
                                          <p:spTgt spid="2064"/>
                                        </p:tgtEl>
                                      </p:cBhvr>
                                    </p:animEffect>
                                  </p:childTnLst>
                                </p:cTn>
                              </p:par>
                              <p:par>
                                <p:cTn id="8" presetID="53" presetClass="entr" presetSubtype="16" fill="hold" nodeType="withEffect">
                                  <p:stCondLst>
                                    <p:cond delay="0"/>
                                  </p:stCondLst>
                                  <p:childTnLst>
                                    <p:set>
                                      <p:cBhvr>
                                        <p:cTn id="9" dur="1" fill="hold">
                                          <p:stCondLst>
                                            <p:cond delay="0"/>
                                          </p:stCondLst>
                                        </p:cTn>
                                        <p:tgtEl>
                                          <p:spTgt spid="2063"/>
                                        </p:tgtEl>
                                        <p:attrNameLst>
                                          <p:attrName>style.visibility</p:attrName>
                                        </p:attrNameLst>
                                      </p:cBhvr>
                                      <p:to>
                                        <p:strVal val="visible"/>
                                      </p:to>
                                    </p:set>
                                    <p:anim calcmode="lin" valueType="num">
                                      <p:cBhvr>
                                        <p:cTn id="10" dur="500" fill="hold"/>
                                        <p:tgtEl>
                                          <p:spTgt spid="2063"/>
                                        </p:tgtEl>
                                        <p:attrNameLst>
                                          <p:attrName>ppt_w</p:attrName>
                                        </p:attrNameLst>
                                      </p:cBhvr>
                                      <p:tavLst>
                                        <p:tav tm="0">
                                          <p:val>
                                            <p:fltVal val="0"/>
                                          </p:val>
                                        </p:tav>
                                        <p:tav tm="100000">
                                          <p:val>
                                            <p:strVal val="#ppt_w"/>
                                          </p:val>
                                        </p:tav>
                                      </p:tavLst>
                                    </p:anim>
                                    <p:anim calcmode="lin" valueType="num">
                                      <p:cBhvr>
                                        <p:cTn id="11" dur="500" fill="hold"/>
                                        <p:tgtEl>
                                          <p:spTgt spid="2063"/>
                                        </p:tgtEl>
                                        <p:attrNameLst>
                                          <p:attrName>ppt_h</p:attrName>
                                        </p:attrNameLst>
                                      </p:cBhvr>
                                      <p:tavLst>
                                        <p:tav tm="0">
                                          <p:val>
                                            <p:fltVal val="0"/>
                                          </p:val>
                                        </p:tav>
                                        <p:tav tm="100000">
                                          <p:val>
                                            <p:strVal val="#ppt_h"/>
                                          </p:val>
                                        </p:tav>
                                      </p:tavLst>
                                    </p:anim>
                                    <p:animEffect transition="in" filter="fade">
                                      <p:cBhvr>
                                        <p:cTn id="12" dur="500"/>
                                        <p:tgtEl>
                                          <p:spTgt spid="2063"/>
                                        </p:tgtEl>
                                      </p:cBhvr>
                                    </p:animEffect>
                                  </p:childTnLst>
                                </p:cTn>
                              </p:par>
                              <p:par>
                                <p:cTn id="13" presetID="8" presetClass="emph" presetSubtype="0" fill="hold" nodeType="withEffect">
                                  <p:stCondLst>
                                    <p:cond delay="0"/>
                                  </p:stCondLst>
                                  <p:childTnLst>
                                    <p:animRot by="64800000">
                                      <p:cBhvr>
                                        <p:cTn id="14" dur="8000" fill="hold"/>
                                        <p:tgtEl>
                                          <p:spTgt spid="2063"/>
                                        </p:tgtEl>
                                        <p:attrNameLst>
                                          <p:attrName>r</p:attrName>
                                        </p:attrNameLst>
                                      </p:cBhvr>
                                    </p:animRot>
                                  </p:childTnLst>
                                </p:cTn>
                              </p:par>
                              <p:par>
                                <p:cTn id="15" presetID="53" presetClass="entr" presetSubtype="16" fill="hold" nodeType="withEffect">
                                  <p:stCondLst>
                                    <p:cond delay="0"/>
                                  </p:stCondLst>
                                  <p:childTnLst>
                                    <p:set>
                                      <p:cBhvr>
                                        <p:cTn id="16" dur="1" fill="hold">
                                          <p:stCondLst>
                                            <p:cond delay="0"/>
                                          </p:stCondLst>
                                        </p:cTn>
                                        <p:tgtEl>
                                          <p:spTgt spid="2062"/>
                                        </p:tgtEl>
                                        <p:attrNameLst>
                                          <p:attrName>style.visibility</p:attrName>
                                        </p:attrNameLst>
                                      </p:cBhvr>
                                      <p:to>
                                        <p:strVal val="visible"/>
                                      </p:to>
                                    </p:set>
                                    <p:anim calcmode="lin" valueType="num">
                                      <p:cBhvr>
                                        <p:cTn id="17" dur="500" fill="hold"/>
                                        <p:tgtEl>
                                          <p:spTgt spid="2062"/>
                                        </p:tgtEl>
                                        <p:attrNameLst>
                                          <p:attrName>ppt_w</p:attrName>
                                        </p:attrNameLst>
                                      </p:cBhvr>
                                      <p:tavLst>
                                        <p:tav tm="0">
                                          <p:val>
                                            <p:fltVal val="0"/>
                                          </p:val>
                                        </p:tav>
                                        <p:tav tm="100000">
                                          <p:val>
                                            <p:strVal val="#ppt_w"/>
                                          </p:val>
                                        </p:tav>
                                      </p:tavLst>
                                    </p:anim>
                                    <p:anim calcmode="lin" valueType="num">
                                      <p:cBhvr>
                                        <p:cTn id="18" dur="500" fill="hold"/>
                                        <p:tgtEl>
                                          <p:spTgt spid="2062"/>
                                        </p:tgtEl>
                                        <p:attrNameLst>
                                          <p:attrName>ppt_h</p:attrName>
                                        </p:attrNameLst>
                                      </p:cBhvr>
                                      <p:tavLst>
                                        <p:tav tm="0">
                                          <p:val>
                                            <p:fltVal val="0"/>
                                          </p:val>
                                        </p:tav>
                                        <p:tav tm="100000">
                                          <p:val>
                                            <p:strVal val="#ppt_h"/>
                                          </p:val>
                                        </p:tav>
                                      </p:tavLst>
                                    </p:anim>
                                    <p:animEffect transition="in" filter="fade">
                                      <p:cBhvr>
                                        <p:cTn id="19" dur="500"/>
                                        <p:tgtEl>
                                          <p:spTgt spid="2062"/>
                                        </p:tgtEl>
                                      </p:cBhvr>
                                    </p:animEffect>
                                  </p:childTnLst>
                                </p:cTn>
                              </p:par>
                              <p:par>
                                <p:cTn id="20" presetID="53" presetClass="entr" presetSubtype="16" fill="hold" nodeType="withEffect">
                                  <p:stCondLst>
                                    <p:cond delay="0"/>
                                  </p:stCondLst>
                                  <p:childTnLst>
                                    <p:set>
                                      <p:cBhvr>
                                        <p:cTn id="21" dur="1" fill="hold">
                                          <p:stCondLst>
                                            <p:cond delay="0"/>
                                          </p:stCondLst>
                                        </p:cTn>
                                        <p:tgtEl>
                                          <p:spTgt spid="2061"/>
                                        </p:tgtEl>
                                        <p:attrNameLst>
                                          <p:attrName>style.visibility</p:attrName>
                                        </p:attrNameLst>
                                      </p:cBhvr>
                                      <p:to>
                                        <p:strVal val="visible"/>
                                      </p:to>
                                    </p:set>
                                    <p:anim calcmode="lin" valueType="num">
                                      <p:cBhvr>
                                        <p:cTn id="22" dur="500" fill="hold"/>
                                        <p:tgtEl>
                                          <p:spTgt spid="2061"/>
                                        </p:tgtEl>
                                        <p:attrNameLst>
                                          <p:attrName>ppt_w</p:attrName>
                                        </p:attrNameLst>
                                      </p:cBhvr>
                                      <p:tavLst>
                                        <p:tav tm="0">
                                          <p:val>
                                            <p:fltVal val="0"/>
                                          </p:val>
                                        </p:tav>
                                        <p:tav tm="100000">
                                          <p:val>
                                            <p:strVal val="#ppt_w"/>
                                          </p:val>
                                        </p:tav>
                                      </p:tavLst>
                                    </p:anim>
                                    <p:anim calcmode="lin" valueType="num">
                                      <p:cBhvr>
                                        <p:cTn id="23" dur="500" fill="hold"/>
                                        <p:tgtEl>
                                          <p:spTgt spid="2061"/>
                                        </p:tgtEl>
                                        <p:attrNameLst>
                                          <p:attrName>ppt_h</p:attrName>
                                        </p:attrNameLst>
                                      </p:cBhvr>
                                      <p:tavLst>
                                        <p:tav tm="0">
                                          <p:val>
                                            <p:fltVal val="0"/>
                                          </p:val>
                                        </p:tav>
                                        <p:tav tm="100000">
                                          <p:val>
                                            <p:strVal val="#ppt_h"/>
                                          </p:val>
                                        </p:tav>
                                      </p:tavLst>
                                    </p:anim>
                                    <p:animEffect transition="in" filter="fade">
                                      <p:cBhvr>
                                        <p:cTn id="24" dur="500"/>
                                        <p:tgtEl>
                                          <p:spTgt spid="2061"/>
                                        </p:tgtEl>
                                      </p:cBhvr>
                                    </p:animEffect>
                                  </p:childTnLst>
                                </p:cTn>
                              </p:par>
                              <p:par>
                                <p:cTn id="25" presetID="53" presetClass="entr" presetSubtype="16" fill="hold" nodeType="withEffect">
                                  <p:stCondLst>
                                    <p:cond delay="0"/>
                                  </p:stCondLst>
                                  <p:childTnLst>
                                    <p:set>
                                      <p:cBhvr>
                                        <p:cTn id="26" dur="1" fill="hold">
                                          <p:stCondLst>
                                            <p:cond delay="0"/>
                                          </p:stCondLst>
                                        </p:cTn>
                                        <p:tgtEl>
                                          <p:spTgt spid="2060"/>
                                        </p:tgtEl>
                                        <p:attrNameLst>
                                          <p:attrName>style.visibility</p:attrName>
                                        </p:attrNameLst>
                                      </p:cBhvr>
                                      <p:to>
                                        <p:strVal val="visible"/>
                                      </p:to>
                                    </p:set>
                                    <p:anim calcmode="lin" valueType="num">
                                      <p:cBhvr>
                                        <p:cTn id="27" dur="500" fill="hold"/>
                                        <p:tgtEl>
                                          <p:spTgt spid="2060"/>
                                        </p:tgtEl>
                                        <p:attrNameLst>
                                          <p:attrName>ppt_w</p:attrName>
                                        </p:attrNameLst>
                                      </p:cBhvr>
                                      <p:tavLst>
                                        <p:tav tm="0">
                                          <p:val>
                                            <p:fltVal val="0"/>
                                          </p:val>
                                        </p:tav>
                                        <p:tav tm="100000">
                                          <p:val>
                                            <p:strVal val="#ppt_w"/>
                                          </p:val>
                                        </p:tav>
                                      </p:tavLst>
                                    </p:anim>
                                    <p:anim calcmode="lin" valueType="num">
                                      <p:cBhvr>
                                        <p:cTn id="28" dur="500" fill="hold"/>
                                        <p:tgtEl>
                                          <p:spTgt spid="2060"/>
                                        </p:tgtEl>
                                        <p:attrNameLst>
                                          <p:attrName>ppt_h</p:attrName>
                                        </p:attrNameLst>
                                      </p:cBhvr>
                                      <p:tavLst>
                                        <p:tav tm="0">
                                          <p:val>
                                            <p:fltVal val="0"/>
                                          </p:val>
                                        </p:tav>
                                        <p:tav tm="100000">
                                          <p:val>
                                            <p:strVal val="#ppt_h"/>
                                          </p:val>
                                        </p:tav>
                                      </p:tavLst>
                                    </p:anim>
                                    <p:animEffect transition="in" filter="fade">
                                      <p:cBhvr>
                                        <p:cTn id="29" dur="500"/>
                                        <p:tgtEl>
                                          <p:spTgt spid="2060"/>
                                        </p:tgtEl>
                                      </p:cBhvr>
                                    </p:animEffect>
                                  </p:childTnLst>
                                </p:cTn>
                              </p:par>
                              <p:par>
                                <p:cTn id="30" presetID="53" presetClass="entr" presetSubtype="16" fill="hold" nodeType="withEffect">
                                  <p:stCondLst>
                                    <p:cond delay="0"/>
                                  </p:stCondLst>
                                  <p:childTnLst>
                                    <p:set>
                                      <p:cBhvr>
                                        <p:cTn id="31" dur="1" fill="hold">
                                          <p:stCondLst>
                                            <p:cond delay="0"/>
                                          </p:stCondLst>
                                        </p:cTn>
                                        <p:tgtEl>
                                          <p:spTgt spid="2059"/>
                                        </p:tgtEl>
                                        <p:attrNameLst>
                                          <p:attrName>style.visibility</p:attrName>
                                        </p:attrNameLst>
                                      </p:cBhvr>
                                      <p:to>
                                        <p:strVal val="visible"/>
                                      </p:to>
                                    </p:set>
                                    <p:anim calcmode="lin" valueType="num">
                                      <p:cBhvr>
                                        <p:cTn id="32" dur="500" fill="hold"/>
                                        <p:tgtEl>
                                          <p:spTgt spid="2059"/>
                                        </p:tgtEl>
                                        <p:attrNameLst>
                                          <p:attrName>ppt_w</p:attrName>
                                        </p:attrNameLst>
                                      </p:cBhvr>
                                      <p:tavLst>
                                        <p:tav tm="0">
                                          <p:val>
                                            <p:fltVal val="0"/>
                                          </p:val>
                                        </p:tav>
                                        <p:tav tm="100000">
                                          <p:val>
                                            <p:strVal val="#ppt_w"/>
                                          </p:val>
                                        </p:tav>
                                      </p:tavLst>
                                    </p:anim>
                                    <p:anim calcmode="lin" valueType="num">
                                      <p:cBhvr>
                                        <p:cTn id="33" dur="500" fill="hold"/>
                                        <p:tgtEl>
                                          <p:spTgt spid="2059"/>
                                        </p:tgtEl>
                                        <p:attrNameLst>
                                          <p:attrName>ppt_h</p:attrName>
                                        </p:attrNameLst>
                                      </p:cBhvr>
                                      <p:tavLst>
                                        <p:tav tm="0">
                                          <p:val>
                                            <p:fltVal val="0"/>
                                          </p:val>
                                        </p:tav>
                                        <p:tav tm="100000">
                                          <p:val>
                                            <p:strVal val="#ppt_h"/>
                                          </p:val>
                                        </p:tav>
                                      </p:tavLst>
                                    </p:anim>
                                    <p:animEffect transition="in" filter="fade">
                                      <p:cBhvr>
                                        <p:cTn id="34" dur="500"/>
                                        <p:tgtEl>
                                          <p:spTgt spid="2059"/>
                                        </p:tgtEl>
                                      </p:cBhvr>
                                    </p:animEffect>
                                  </p:childTnLst>
                                </p:cTn>
                              </p:par>
                              <p:par>
                                <p:cTn id="35" presetID="8" presetClass="emph" presetSubtype="0" fill="hold" nodeType="withEffect">
                                  <p:stCondLst>
                                    <p:cond delay="0"/>
                                  </p:stCondLst>
                                  <p:childTnLst>
                                    <p:animRot by="-64800000">
                                      <p:cBhvr>
                                        <p:cTn id="36" dur="8000" fill="hold"/>
                                        <p:tgtEl>
                                          <p:spTgt spid="2059"/>
                                        </p:tgtEl>
                                        <p:attrNameLst>
                                          <p:attrName>r</p:attrName>
                                        </p:attrNameLst>
                                      </p:cBhvr>
                                    </p:animRot>
                                  </p:childTnLst>
                                </p:cTn>
                              </p:par>
                              <p:par>
                                <p:cTn id="37" presetID="53" presetClass="entr" presetSubtype="16" fill="hold" nodeType="withEffect">
                                  <p:stCondLst>
                                    <p:cond delay="0"/>
                                  </p:stCondLst>
                                  <p:childTnLst>
                                    <p:set>
                                      <p:cBhvr>
                                        <p:cTn id="38" dur="1" fill="hold">
                                          <p:stCondLst>
                                            <p:cond delay="0"/>
                                          </p:stCondLst>
                                        </p:cTn>
                                        <p:tgtEl>
                                          <p:spTgt spid="2058"/>
                                        </p:tgtEl>
                                        <p:attrNameLst>
                                          <p:attrName>style.visibility</p:attrName>
                                        </p:attrNameLst>
                                      </p:cBhvr>
                                      <p:to>
                                        <p:strVal val="visible"/>
                                      </p:to>
                                    </p:set>
                                    <p:anim calcmode="lin" valueType="num">
                                      <p:cBhvr>
                                        <p:cTn id="39" dur="500" fill="hold"/>
                                        <p:tgtEl>
                                          <p:spTgt spid="2058"/>
                                        </p:tgtEl>
                                        <p:attrNameLst>
                                          <p:attrName>ppt_w</p:attrName>
                                        </p:attrNameLst>
                                      </p:cBhvr>
                                      <p:tavLst>
                                        <p:tav tm="0">
                                          <p:val>
                                            <p:fltVal val="0"/>
                                          </p:val>
                                        </p:tav>
                                        <p:tav tm="100000">
                                          <p:val>
                                            <p:strVal val="#ppt_w"/>
                                          </p:val>
                                        </p:tav>
                                      </p:tavLst>
                                    </p:anim>
                                    <p:anim calcmode="lin" valueType="num">
                                      <p:cBhvr>
                                        <p:cTn id="40" dur="500" fill="hold"/>
                                        <p:tgtEl>
                                          <p:spTgt spid="2058"/>
                                        </p:tgtEl>
                                        <p:attrNameLst>
                                          <p:attrName>ppt_h</p:attrName>
                                        </p:attrNameLst>
                                      </p:cBhvr>
                                      <p:tavLst>
                                        <p:tav tm="0">
                                          <p:val>
                                            <p:fltVal val="0"/>
                                          </p:val>
                                        </p:tav>
                                        <p:tav tm="100000">
                                          <p:val>
                                            <p:strVal val="#ppt_h"/>
                                          </p:val>
                                        </p:tav>
                                      </p:tavLst>
                                    </p:anim>
                                    <p:animEffect transition="in" filter="fade">
                                      <p:cBhvr>
                                        <p:cTn id="41" dur="500"/>
                                        <p:tgtEl>
                                          <p:spTgt spid="2058"/>
                                        </p:tgtEl>
                                      </p:cBhvr>
                                    </p:animEffect>
                                  </p:childTnLst>
                                </p:cTn>
                              </p:par>
                              <p:par>
                                <p:cTn id="42" presetID="8" presetClass="emph" presetSubtype="0" fill="hold" nodeType="withEffect">
                                  <p:stCondLst>
                                    <p:cond delay="0"/>
                                  </p:stCondLst>
                                  <p:childTnLst>
                                    <p:animRot by="64800000">
                                      <p:cBhvr>
                                        <p:cTn id="43" dur="8000" fill="hold"/>
                                        <p:tgtEl>
                                          <p:spTgt spid="2058"/>
                                        </p:tgtEl>
                                        <p:attrNameLst>
                                          <p:attrName>r</p:attrName>
                                        </p:attrNameLst>
                                      </p:cBhvr>
                                    </p:animRot>
                                  </p:childTnLst>
                                </p:cTn>
                              </p:par>
                              <p:par>
                                <p:cTn id="44" presetID="10" presetClass="entr" presetSubtype="0" fill="hold" nodeType="withEffect">
                                  <p:stCondLst>
                                    <p:cond delay="80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10" presetClass="entr" presetSubtype="0" fill="hold" nodeType="withEffect">
                                  <p:stCondLst>
                                    <p:cond delay="80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41" presetClass="entr" presetSubtype="0" fill="hold" grpId="0" nodeType="withEffect">
                                  <p:stCondLst>
                                    <p:cond delay="800"/>
                                  </p:stCondLst>
                                  <p:iterate type="lt">
                                    <p:tmPct val="10000"/>
                                  </p:iterate>
                                  <p:childTnLst>
                                    <p:set>
                                      <p:cBhvr>
                                        <p:cTn id="51" dur="1" fill="hold">
                                          <p:stCondLst>
                                            <p:cond delay="0"/>
                                          </p:stCondLst>
                                        </p:cTn>
                                        <p:tgtEl>
                                          <p:spTgt spid="7"/>
                                        </p:tgtEl>
                                        <p:attrNameLst>
                                          <p:attrName>style.visibility</p:attrName>
                                        </p:attrNameLst>
                                      </p:cBhvr>
                                      <p:to>
                                        <p:strVal val="visible"/>
                                      </p:to>
                                    </p:set>
                                    <p:anim calcmode="lin" valueType="num">
                                      <p:cBhvr>
                                        <p:cTn id="52"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7"/>
                                        </p:tgtEl>
                                        <p:attrNameLst>
                                          <p:attrName>ppt_y</p:attrName>
                                        </p:attrNameLst>
                                      </p:cBhvr>
                                      <p:tavLst>
                                        <p:tav tm="0">
                                          <p:val>
                                            <p:strVal val="#ppt_y"/>
                                          </p:val>
                                        </p:tav>
                                        <p:tav tm="100000">
                                          <p:val>
                                            <p:strVal val="#ppt_y"/>
                                          </p:val>
                                        </p:tav>
                                      </p:tavLst>
                                    </p:anim>
                                    <p:anim calcmode="lin" valueType="num">
                                      <p:cBhvr>
                                        <p:cTn id="54"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7"/>
                                        </p:tgtEl>
                                      </p:cBhvr>
                                    </p:animEffect>
                                  </p:childTnLst>
                                </p:cTn>
                              </p:par>
                              <p:par>
                                <p:cTn id="57" presetID="14" presetClass="entr" presetSubtype="10" fill="hold" grpId="0" nodeType="withEffect">
                                  <p:stCondLst>
                                    <p:cond delay="1300"/>
                                  </p:stCondLst>
                                  <p:childTnLst>
                                    <p:set>
                                      <p:cBhvr>
                                        <p:cTn id="58" dur="1" fill="hold">
                                          <p:stCondLst>
                                            <p:cond delay="0"/>
                                          </p:stCondLst>
                                        </p:cTn>
                                        <p:tgtEl>
                                          <p:spTgt spid="10"/>
                                        </p:tgtEl>
                                        <p:attrNameLst>
                                          <p:attrName>style.visibility</p:attrName>
                                        </p:attrNameLst>
                                      </p:cBhvr>
                                      <p:to>
                                        <p:strVal val="visible"/>
                                      </p:to>
                                    </p:set>
                                    <p:animEffect transition="in" filter="randombar(horizontal)">
                                      <p:cBhvr>
                                        <p:cTn id="59" dur="500"/>
                                        <p:tgtEl>
                                          <p:spTgt spid="10"/>
                                        </p:tgtEl>
                                      </p:cBhvr>
                                    </p:animEffect>
                                  </p:childTnLst>
                                </p:cTn>
                              </p:par>
                              <p:par>
                                <p:cTn id="60" presetID="53" presetClass="entr" presetSubtype="16" fill="hold" grpId="0" nodeType="withEffect">
                                  <p:stCondLst>
                                    <p:cond delay="2000"/>
                                  </p:stCondLst>
                                  <p:childTnLst>
                                    <p:set>
                                      <p:cBhvr>
                                        <p:cTn id="61" dur="1" fill="hold">
                                          <p:stCondLst>
                                            <p:cond delay="0"/>
                                          </p:stCondLst>
                                        </p:cTn>
                                        <p:tgtEl>
                                          <p:spTgt spid="9"/>
                                        </p:tgtEl>
                                        <p:attrNameLst>
                                          <p:attrName>style.visibility</p:attrName>
                                        </p:attrNameLst>
                                      </p:cBhvr>
                                      <p:to>
                                        <p:strVal val="visible"/>
                                      </p:to>
                                    </p:set>
                                    <p:anim calcmode="lin" valueType="num">
                                      <p:cBhvr>
                                        <p:cTn id="62" dur="300" fill="hold"/>
                                        <p:tgtEl>
                                          <p:spTgt spid="9"/>
                                        </p:tgtEl>
                                        <p:attrNameLst>
                                          <p:attrName>ppt_w</p:attrName>
                                        </p:attrNameLst>
                                      </p:cBhvr>
                                      <p:tavLst>
                                        <p:tav tm="0">
                                          <p:val>
                                            <p:fltVal val="0"/>
                                          </p:val>
                                        </p:tav>
                                        <p:tav tm="100000">
                                          <p:val>
                                            <p:strVal val="#ppt_w"/>
                                          </p:val>
                                        </p:tav>
                                      </p:tavLst>
                                    </p:anim>
                                    <p:anim calcmode="lin" valueType="num">
                                      <p:cBhvr>
                                        <p:cTn id="63" dur="300" fill="hold"/>
                                        <p:tgtEl>
                                          <p:spTgt spid="9"/>
                                        </p:tgtEl>
                                        <p:attrNameLst>
                                          <p:attrName>ppt_h</p:attrName>
                                        </p:attrNameLst>
                                      </p:cBhvr>
                                      <p:tavLst>
                                        <p:tav tm="0">
                                          <p:val>
                                            <p:fltVal val="0"/>
                                          </p:val>
                                        </p:tav>
                                        <p:tav tm="100000">
                                          <p:val>
                                            <p:strVal val="#ppt_h"/>
                                          </p:val>
                                        </p:tav>
                                      </p:tavLst>
                                    </p:anim>
                                    <p:animEffect transition="in" filter="fade">
                                      <p:cBhvr>
                                        <p:cTn id="64" dur="300"/>
                                        <p:tgtEl>
                                          <p:spTgt spid="9"/>
                                        </p:tgtEl>
                                      </p:cBhvr>
                                    </p:animEffect>
                                  </p:childTnLst>
                                </p:cTn>
                              </p:par>
                              <p:par>
                                <p:cTn id="65" presetID="6" presetClass="emph" presetSubtype="0" autoRev="1" fill="hold" grpId="1" nodeType="withEffect">
                                  <p:stCondLst>
                                    <p:cond delay="2300"/>
                                  </p:stCondLst>
                                  <p:childTnLst>
                                    <p:animScale>
                                      <p:cBhvr>
                                        <p:cTn id="66" dur="100" fill="hold"/>
                                        <p:tgtEl>
                                          <p:spTgt spid="9"/>
                                        </p:tgtEl>
                                      </p:cBhvr>
                                      <p:by x="150000" y="150000"/>
                                    </p:animScale>
                                  </p:childTnLst>
                                </p:cTn>
                              </p:par>
                              <p:par>
                                <p:cTn id="67" presetID="53" presetClass="entr" presetSubtype="16" fill="hold" grpId="0" nodeType="withEffect">
                                  <p:stCondLst>
                                    <p:cond delay="2300"/>
                                  </p:stCondLst>
                                  <p:childTnLst>
                                    <p:set>
                                      <p:cBhvr>
                                        <p:cTn id="68" dur="1" fill="hold">
                                          <p:stCondLst>
                                            <p:cond delay="0"/>
                                          </p:stCondLst>
                                        </p:cTn>
                                        <p:tgtEl>
                                          <p:spTgt spid="29"/>
                                        </p:tgtEl>
                                        <p:attrNameLst>
                                          <p:attrName>style.visibility</p:attrName>
                                        </p:attrNameLst>
                                      </p:cBhvr>
                                      <p:to>
                                        <p:strVal val="visible"/>
                                      </p:to>
                                    </p:set>
                                    <p:anim calcmode="lin" valueType="num">
                                      <p:cBhvr>
                                        <p:cTn id="69" dur="300" fill="hold"/>
                                        <p:tgtEl>
                                          <p:spTgt spid="29"/>
                                        </p:tgtEl>
                                        <p:attrNameLst>
                                          <p:attrName>ppt_w</p:attrName>
                                        </p:attrNameLst>
                                      </p:cBhvr>
                                      <p:tavLst>
                                        <p:tav tm="0">
                                          <p:val>
                                            <p:fltVal val="0"/>
                                          </p:val>
                                        </p:tav>
                                        <p:tav tm="100000">
                                          <p:val>
                                            <p:strVal val="#ppt_w"/>
                                          </p:val>
                                        </p:tav>
                                      </p:tavLst>
                                    </p:anim>
                                    <p:anim calcmode="lin" valueType="num">
                                      <p:cBhvr>
                                        <p:cTn id="70" dur="300" fill="hold"/>
                                        <p:tgtEl>
                                          <p:spTgt spid="29"/>
                                        </p:tgtEl>
                                        <p:attrNameLst>
                                          <p:attrName>ppt_h</p:attrName>
                                        </p:attrNameLst>
                                      </p:cBhvr>
                                      <p:tavLst>
                                        <p:tav tm="0">
                                          <p:val>
                                            <p:fltVal val="0"/>
                                          </p:val>
                                        </p:tav>
                                        <p:tav tm="100000">
                                          <p:val>
                                            <p:strVal val="#ppt_h"/>
                                          </p:val>
                                        </p:tav>
                                      </p:tavLst>
                                    </p:anim>
                                    <p:animEffect transition="in" filter="fade">
                                      <p:cBhvr>
                                        <p:cTn id="71" dur="300"/>
                                        <p:tgtEl>
                                          <p:spTgt spid="29"/>
                                        </p:tgtEl>
                                      </p:cBhvr>
                                    </p:animEffect>
                                  </p:childTnLst>
                                </p:cTn>
                              </p:par>
                              <p:par>
                                <p:cTn id="72" presetID="6" presetClass="emph" presetSubtype="0" autoRev="1" fill="hold" grpId="1" nodeType="withEffect">
                                  <p:stCondLst>
                                    <p:cond delay="2600"/>
                                  </p:stCondLst>
                                  <p:childTnLst>
                                    <p:animScale>
                                      <p:cBhvr>
                                        <p:cTn id="73" dur="100" fill="hold"/>
                                        <p:tgtEl>
                                          <p:spTgt spid="29"/>
                                        </p:tgtEl>
                                      </p:cBhvr>
                                      <p:by x="150000" y="150000"/>
                                    </p:animScale>
                                  </p:childTnLst>
                                </p:cTn>
                              </p:par>
                              <p:par>
                                <p:cTn id="74" presetID="53" presetClass="entr" presetSubtype="16" fill="hold" grpId="0" nodeType="withEffect">
                                  <p:stCondLst>
                                    <p:cond delay="2600"/>
                                  </p:stCondLst>
                                  <p:childTnLst>
                                    <p:set>
                                      <p:cBhvr>
                                        <p:cTn id="75" dur="1" fill="hold">
                                          <p:stCondLst>
                                            <p:cond delay="0"/>
                                          </p:stCondLst>
                                        </p:cTn>
                                        <p:tgtEl>
                                          <p:spTgt spid="30"/>
                                        </p:tgtEl>
                                        <p:attrNameLst>
                                          <p:attrName>style.visibility</p:attrName>
                                        </p:attrNameLst>
                                      </p:cBhvr>
                                      <p:to>
                                        <p:strVal val="visible"/>
                                      </p:to>
                                    </p:set>
                                    <p:anim calcmode="lin" valueType="num">
                                      <p:cBhvr>
                                        <p:cTn id="76" dur="300" fill="hold"/>
                                        <p:tgtEl>
                                          <p:spTgt spid="30"/>
                                        </p:tgtEl>
                                        <p:attrNameLst>
                                          <p:attrName>ppt_w</p:attrName>
                                        </p:attrNameLst>
                                      </p:cBhvr>
                                      <p:tavLst>
                                        <p:tav tm="0">
                                          <p:val>
                                            <p:fltVal val="0"/>
                                          </p:val>
                                        </p:tav>
                                        <p:tav tm="100000">
                                          <p:val>
                                            <p:strVal val="#ppt_w"/>
                                          </p:val>
                                        </p:tav>
                                      </p:tavLst>
                                    </p:anim>
                                    <p:anim calcmode="lin" valueType="num">
                                      <p:cBhvr>
                                        <p:cTn id="77" dur="300" fill="hold"/>
                                        <p:tgtEl>
                                          <p:spTgt spid="30"/>
                                        </p:tgtEl>
                                        <p:attrNameLst>
                                          <p:attrName>ppt_h</p:attrName>
                                        </p:attrNameLst>
                                      </p:cBhvr>
                                      <p:tavLst>
                                        <p:tav tm="0">
                                          <p:val>
                                            <p:fltVal val="0"/>
                                          </p:val>
                                        </p:tav>
                                        <p:tav tm="100000">
                                          <p:val>
                                            <p:strVal val="#ppt_h"/>
                                          </p:val>
                                        </p:tav>
                                      </p:tavLst>
                                    </p:anim>
                                    <p:animEffect transition="in" filter="fade">
                                      <p:cBhvr>
                                        <p:cTn id="78" dur="300"/>
                                        <p:tgtEl>
                                          <p:spTgt spid="30"/>
                                        </p:tgtEl>
                                      </p:cBhvr>
                                    </p:animEffect>
                                  </p:childTnLst>
                                </p:cTn>
                              </p:par>
                              <p:par>
                                <p:cTn id="79" presetID="6" presetClass="emph" presetSubtype="0" autoRev="1" fill="hold" grpId="1" nodeType="withEffect">
                                  <p:stCondLst>
                                    <p:cond delay="2900"/>
                                  </p:stCondLst>
                                  <p:childTnLst>
                                    <p:animScale>
                                      <p:cBhvr>
                                        <p:cTn id="80" dur="100" fill="hold"/>
                                        <p:tgtEl>
                                          <p:spTgt spid="30"/>
                                        </p:tgtEl>
                                      </p:cBhvr>
                                      <p:by x="150000" y="150000"/>
                                    </p:animScale>
                                  </p:childTnLst>
                                </p:cTn>
                              </p:par>
                              <p:par>
                                <p:cTn id="81" presetID="53" presetClass="entr" presetSubtype="16" fill="hold" grpId="0" nodeType="withEffect">
                                  <p:stCondLst>
                                    <p:cond delay="29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300" fill="hold"/>
                                        <p:tgtEl>
                                          <p:spTgt spid="31"/>
                                        </p:tgtEl>
                                        <p:attrNameLst>
                                          <p:attrName>ppt_w</p:attrName>
                                        </p:attrNameLst>
                                      </p:cBhvr>
                                      <p:tavLst>
                                        <p:tav tm="0">
                                          <p:val>
                                            <p:fltVal val="0"/>
                                          </p:val>
                                        </p:tav>
                                        <p:tav tm="100000">
                                          <p:val>
                                            <p:strVal val="#ppt_w"/>
                                          </p:val>
                                        </p:tav>
                                      </p:tavLst>
                                    </p:anim>
                                    <p:anim calcmode="lin" valueType="num">
                                      <p:cBhvr>
                                        <p:cTn id="84" dur="300" fill="hold"/>
                                        <p:tgtEl>
                                          <p:spTgt spid="31"/>
                                        </p:tgtEl>
                                        <p:attrNameLst>
                                          <p:attrName>ppt_h</p:attrName>
                                        </p:attrNameLst>
                                      </p:cBhvr>
                                      <p:tavLst>
                                        <p:tav tm="0">
                                          <p:val>
                                            <p:fltVal val="0"/>
                                          </p:val>
                                        </p:tav>
                                        <p:tav tm="100000">
                                          <p:val>
                                            <p:strVal val="#ppt_h"/>
                                          </p:val>
                                        </p:tav>
                                      </p:tavLst>
                                    </p:anim>
                                    <p:animEffect transition="in" filter="fade">
                                      <p:cBhvr>
                                        <p:cTn id="85" dur="300"/>
                                        <p:tgtEl>
                                          <p:spTgt spid="31"/>
                                        </p:tgtEl>
                                      </p:cBhvr>
                                    </p:animEffect>
                                  </p:childTnLst>
                                </p:cTn>
                              </p:par>
                              <p:par>
                                <p:cTn id="86" presetID="6" presetClass="emph" presetSubtype="0" autoRev="1" fill="hold" grpId="1" nodeType="withEffect">
                                  <p:stCondLst>
                                    <p:cond delay="3200"/>
                                  </p:stCondLst>
                                  <p:childTnLst>
                                    <p:animScale>
                                      <p:cBhvr>
                                        <p:cTn id="87" dur="100" fill="hold"/>
                                        <p:tgtEl>
                                          <p:spTgt spid="31"/>
                                        </p:tgtEl>
                                      </p:cBhvr>
                                      <p:by x="150000" y="150000"/>
                                    </p:animScale>
                                  </p:childTnLst>
                                </p:cTn>
                              </p:par>
                              <p:par>
                                <p:cTn id="88" presetID="53" presetClass="entr" presetSubtype="16" fill="hold" grpId="0" nodeType="withEffect">
                                  <p:stCondLst>
                                    <p:cond delay="3200"/>
                                  </p:stCondLst>
                                  <p:childTnLst>
                                    <p:set>
                                      <p:cBhvr>
                                        <p:cTn id="89" dur="1" fill="hold">
                                          <p:stCondLst>
                                            <p:cond delay="0"/>
                                          </p:stCondLst>
                                        </p:cTn>
                                        <p:tgtEl>
                                          <p:spTgt spid="32"/>
                                        </p:tgtEl>
                                        <p:attrNameLst>
                                          <p:attrName>style.visibility</p:attrName>
                                        </p:attrNameLst>
                                      </p:cBhvr>
                                      <p:to>
                                        <p:strVal val="visible"/>
                                      </p:to>
                                    </p:set>
                                    <p:anim calcmode="lin" valueType="num">
                                      <p:cBhvr>
                                        <p:cTn id="90" dur="300" fill="hold"/>
                                        <p:tgtEl>
                                          <p:spTgt spid="32"/>
                                        </p:tgtEl>
                                        <p:attrNameLst>
                                          <p:attrName>ppt_w</p:attrName>
                                        </p:attrNameLst>
                                      </p:cBhvr>
                                      <p:tavLst>
                                        <p:tav tm="0">
                                          <p:val>
                                            <p:fltVal val="0"/>
                                          </p:val>
                                        </p:tav>
                                        <p:tav tm="100000">
                                          <p:val>
                                            <p:strVal val="#ppt_w"/>
                                          </p:val>
                                        </p:tav>
                                      </p:tavLst>
                                    </p:anim>
                                    <p:anim calcmode="lin" valueType="num">
                                      <p:cBhvr>
                                        <p:cTn id="91" dur="300" fill="hold"/>
                                        <p:tgtEl>
                                          <p:spTgt spid="32"/>
                                        </p:tgtEl>
                                        <p:attrNameLst>
                                          <p:attrName>ppt_h</p:attrName>
                                        </p:attrNameLst>
                                      </p:cBhvr>
                                      <p:tavLst>
                                        <p:tav tm="0">
                                          <p:val>
                                            <p:fltVal val="0"/>
                                          </p:val>
                                        </p:tav>
                                        <p:tav tm="100000">
                                          <p:val>
                                            <p:strVal val="#ppt_h"/>
                                          </p:val>
                                        </p:tav>
                                      </p:tavLst>
                                    </p:anim>
                                    <p:animEffect transition="in" filter="fade">
                                      <p:cBhvr>
                                        <p:cTn id="92" dur="300"/>
                                        <p:tgtEl>
                                          <p:spTgt spid="32"/>
                                        </p:tgtEl>
                                      </p:cBhvr>
                                    </p:animEffect>
                                  </p:childTnLst>
                                </p:cTn>
                              </p:par>
                              <p:par>
                                <p:cTn id="93" presetID="6" presetClass="emph" presetSubtype="0" autoRev="1" fill="hold" grpId="1" nodeType="withEffect">
                                  <p:stCondLst>
                                    <p:cond delay="3500"/>
                                  </p:stCondLst>
                                  <p:childTnLst>
                                    <p:animScale>
                                      <p:cBhvr>
                                        <p:cTn id="94" dur="100" fill="hold"/>
                                        <p:tgtEl>
                                          <p:spTgt spid="3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9" grpId="0" animBg="1"/>
      <p:bldP spid="9"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36763" y="1565404"/>
            <a:ext cx="2463738" cy="2463738"/>
          </a:xfrm>
          <a:prstGeom prst="rect">
            <a:avLst/>
          </a:prstGeom>
          <a:noFill/>
          <a:ln>
            <a:solidFill>
              <a:schemeClr val="bg1"/>
            </a:solidFill>
          </a:ln>
          <a:effectLst>
            <a:outerShdw blurRad="177800" dist="101600" dir="8100000" algn="tr" rotWithShape="0">
              <a:prstClr val="black">
                <a:alpha val="37000"/>
              </a:prstClr>
            </a:outerShdw>
          </a:effectLst>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a:xfrm flipH="1">
            <a:off x="3825212" y="5237334"/>
            <a:ext cx="4631887" cy="17992"/>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flipH="1">
            <a:off x="3825212" y="5776794"/>
            <a:ext cx="4631887" cy="45844"/>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39366" y="4384593"/>
            <a:ext cx="3258531" cy="861662"/>
          </a:xfrm>
          <a:prstGeom prst="rect">
            <a:avLst/>
          </a:prstGeom>
          <a:noFill/>
        </p:spPr>
        <p:txBody>
          <a:bodyPr wrap="square" rtlCol="0" anchor="ctr" anchorCtr="0">
            <a:spAutoFit/>
          </a:bodyPr>
          <a:lstStyle/>
          <a:p>
            <a:pPr algn="ctr">
              <a:lnSpc>
                <a:spcPts val="3000"/>
              </a:lnSpc>
            </a:pPr>
            <a:r>
              <a:rPr lang="zh-CN" altLang="en-US" sz="2133" b="1" dirty="0">
                <a:solidFill>
                  <a:schemeClr val="tx2">
                    <a:lumMod val="90000"/>
                    <a:lumOff val="10000"/>
                  </a:schemeClr>
                </a:solidFill>
                <a:latin typeface="方正兰亭细黑_GBK" pitchFamily="2" charset="-122"/>
                <a:ea typeface="方正兰亭细黑_GBK" pitchFamily="2" charset="-122"/>
              </a:rPr>
              <a:t>爱饭君 </a:t>
            </a:r>
            <a:endParaRPr lang="en-US" altLang="zh-CN" sz="2133" b="1" dirty="0">
              <a:solidFill>
                <a:schemeClr val="tx2">
                  <a:lumMod val="90000"/>
                  <a:lumOff val="10000"/>
                </a:schemeClr>
              </a:solidFill>
              <a:latin typeface="方正兰亭细黑_GBK" pitchFamily="2" charset="-122"/>
              <a:ea typeface="方正兰亭细黑_GBK" pitchFamily="2" charset="-122"/>
            </a:endParaRPr>
          </a:p>
          <a:p>
            <a:pPr algn="ctr">
              <a:lnSpc>
                <a:spcPts val="3000"/>
              </a:lnSpc>
            </a:pPr>
            <a:r>
              <a:rPr lang="en-US" altLang="zh-CN" sz="2133" dirty="0">
                <a:solidFill>
                  <a:schemeClr val="tx2">
                    <a:lumMod val="90000"/>
                    <a:lumOff val="10000"/>
                  </a:schemeClr>
                </a:solidFill>
                <a:latin typeface="方正兰亭细黑_GBK" pitchFamily="2" charset="-122"/>
                <a:ea typeface="方正兰亭细黑_GBK" pitchFamily="2" charset="-122"/>
              </a:rPr>
              <a:t>PPT</a:t>
            </a:r>
            <a:r>
              <a:rPr lang="zh-CN" altLang="en-US" sz="2133" dirty="0">
                <a:solidFill>
                  <a:schemeClr val="tx2">
                    <a:lumMod val="90000"/>
                    <a:lumOff val="10000"/>
                  </a:schemeClr>
                </a:solidFill>
                <a:latin typeface="方正兰亭细黑_GBK" pitchFamily="2" charset="-122"/>
                <a:ea typeface="方正兰亭细黑_GBK" pitchFamily="2" charset="-122"/>
              </a:rPr>
              <a:t>设计定制</a:t>
            </a:r>
            <a:endParaRPr lang="en-US" altLang="zh-CN" sz="2133" dirty="0">
              <a:solidFill>
                <a:schemeClr val="tx2">
                  <a:lumMod val="90000"/>
                  <a:lumOff val="10000"/>
                </a:schemeClr>
              </a:solidFill>
              <a:latin typeface="方正兰亭细黑_GBK" pitchFamily="2" charset="-122"/>
              <a:ea typeface="方正兰亭细黑_GBK" pitchFamily="2" charset="-122"/>
            </a:endParaRPr>
          </a:p>
        </p:txBody>
      </p:sp>
      <p:sp>
        <p:nvSpPr>
          <p:cNvPr id="74" name="TextBox 73"/>
          <p:cNvSpPr txBox="1"/>
          <p:nvPr/>
        </p:nvSpPr>
        <p:spPr>
          <a:xfrm>
            <a:off x="1057000" y="90428"/>
            <a:ext cx="4693395" cy="830889"/>
          </a:xfrm>
          <a:prstGeom prst="rect">
            <a:avLst/>
          </a:prstGeom>
          <a:noFill/>
        </p:spPr>
        <p:txBody>
          <a:bodyPr wrap="square" rtlCol="0">
            <a:spAutoFit/>
          </a:bodyPr>
          <a:lstStyle/>
          <a:p>
            <a:r>
              <a:rPr lang="en-US" altLang="zh-CN" sz="4800" dirty="0">
                <a:solidFill>
                  <a:schemeClr val="tx1">
                    <a:lumMod val="75000"/>
                    <a:lumOff val="25000"/>
                  </a:schemeClr>
                </a:solidFill>
                <a:latin typeface="方正正粗黑简体" pitchFamily="2" charset="-122"/>
                <a:ea typeface="方正正粗黑简体" pitchFamily="2" charset="-122"/>
              </a:rPr>
              <a:t>ABOUT US</a:t>
            </a:r>
            <a:endParaRPr lang="zh-CN" altLang="en-US" sz="4800" dirty="0">
              <a:solidFill>
                <a:schemeClr val="tx1">
                  <a:lumMod val="75000"/>
                  <a:lumOff val="25000"/>
                </a:schemeClr>
              </a:solidFill>
              <a:latin typeface="方正正粗黑简体" pitchFamily="2" charset="-122"/>
              <a:ea typeface="方正正粗黑简体" pitchFamily="2" charset="-122"/>
            </a:endParaRPr>
          </a:p>
        </p:txBody>
      </p:sp>
      <p:grpSp>
        <p:nvGrpSpPr>
          <p:cNvPr id="8" name="组合 7">
            <a:extLst>
              <a:ext uri="{FF2B5EF4-FFF2-40B4-BE49-F238E27FC236}">
                <a16:creationId xmlns:a16="http://schemas.microsoft.com/office/drawing/2014/main" xmlns="" id="{414CCB0C-705A-4063-8D12-7656FAE37A34}"/>
              </a:ext>
            </a:extLst>
          </p:cNvPr>
          <p:cNvGrpSpPr/>
          <p:nvPr/>
        </p:nvGrpSpPr>
        <p:grpSpPr>
          <a:xfrm>
            <a:off x="4499976" y="5310182"/>
            <a:ext cx="3190460" cy="411757"/>
            <a:chOff x="4500562" y="5310426"/>
            <a:chExt cx="3190875" cy="411811"/>
          </a:xfrm>
        </p:grpSpPr>
        <p:sp>
          <p:nvSpPr>
            <p:cNvPr id="3" name="矩形: 圆角 2">
              <a:extLst>
                <a:ext uri="{FF2B5EF4-FFF2-40B4-BE49-F238E27FC236}">
                  <a16:creationId xmlns:a16="http://schemas.microsoft.com/office/drawing/2014/main" xmlns="" id="{470EEC54-8A60-4685-8ACE-BCEF977332EF}"/>
                </a:ext>
              </a:extLst>
            </p:cNvPr>
            <p:cNvSpPr/>
            <p:nvPr/>
          </p:nvSpPr>
          <p:spPr>
            <a:xfrm>
              <a:off x="4500562" y="5310426"/>
              <a:ext cx="3190875" cy="411811"/>
            </a:xfrm>
            <a:prstGeom prst="roundRect">
              <a:avLst/>
            </a:prstGeom>
            <a:gradFill>
              <a:gsLst>
                <a:gs pos="0">
                  <a:srgbClr val="E8A0B9"/>
                </a:gs>
                <a:gs pos="50000">
                  <a:srgbClr val="E8A0B9"/>
                </a:gs>
                <a:gs pos="100000">
                  <a:srgbClr val="E8A0B9"/>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xmlns="" id="{DB240161-42A4-49D5-912D-EFC498F9226A}"/>
                </a:ext>
              </a:extLst>
            </p:cNvPr>
            <p:cNvSpPr txBox="1"/>
            <p:nvPr/>
          </p:nvSpPr>
          <p:spPr>
            <a:xfrm>
              <a:off x="4768990" y="5343380"/>
              <a:ext cx="2654020" cy="369332"/>
            </a:xfrm>
            <a:prstGeom prst="rect">
              <a:avLst/>
            </a:prstGeom>
            <a:noFill/>
          </p:spPr>
          <p:txBody>
            <a:bodyPr wrap="square" rtlCol="0">
              <a:spAutoFit/>
            </a:bodyP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点击查看更多作品</a:t>
              </a:r>
            </a:p>
          </p:txBody>
        </p:sp>
      </p:grpSp>
      <p:sp>
        <p:nvSpPr>
          <p:cNvPr id="9" name="矩形 8">
            <a:hlinkClick r:id="rId4"/>
            <a:extLst>
              <a:ext uri="{FF2B5EF4-FFF2-40B4-BE49-F238E27FC236}">
                <a16:creationId xmlns:a16="http://schemas.microsoft.com/office/drawing/2014/main" xmlns="" id="{F158F874-30F6-4271-97AF-393CB52A2EEA}"/>
              </a:ext>
            </a:extLst>
          </p:cNvPr>
          <p:cNvSpPr/>
          <p:nvPr/>
        </p:nvSpPr>
        <p:spPr>
          <a:xfrm>
            <a:off x="3149597" y="5237335"/>
            <a:ext cx="5638066" cy="94285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54612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11000">
        <p15:prstTrans prst="airplane"/>
      </p:transition>
    </mc:Choice>
    <mc:Fallback xmlns="">
      <p:transition spd="slow" advTm="12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4"/>
                                        </p:tgtEl>
                                        <p:attrNameLst>
                                          <p:attrName>ppt_y</p:attrName>
                                        </p:attrNameLst>
                                      </p:cBhvr>
                                      <p:tavLst>
                                        <p:tav tm="0">
                                          <p:val>
                                            <p:strVal val="#ppt_y"/>
                                          </p:val>
                                        </p:tav>
                                        <p:tav tm="100000">
                                          <p:val>
                                            <p:strVal val="#ppt_y"/>
                                          </p:val>
                                        </p:tav>
                                      </p:tavLst>
                                    </p:anim>
                                    <p:anim calcmode="lin" valueType="num">
                                      <p:cBhvr>
                                        <p:cTn id="9"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4"/>
                                        </p:tgtEl>
                                      </p:cBhvr>
                                    </p:animEffect>
                                  </p:childTnLst>
                                </p:cTn>
                              </p:par>
                            </p:childTnLst>
                          </p:cTn>
                        </p:par>
                        <p:par>
                          <p:cTn id="12" fill="hold">
                            <p:stCondLst>
                              <p:cond delay="8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22" presetClass="entr" presetSubtype="8"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par>
                                <p:cTn id="19" presetID="2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1300"/>
                            </p:stCondLst>
                            <p:childTnLst>
                              <p:par>
                                <p:cTn id="23" presetID="1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p:tgtEl>
                                          <p:spTgt spid="17"/>
                                        </p:tgtEl>
                                        <p:attrNameLst>
                                          <p:attrName>ppt_x</p:attrName>
                                        </p:attrNameLst>
                                      </p:cBhvr>
                                      <p:tavLst>
                                        <p:tav tm="0">
                                          <p:val>
                                            <p:strVal val="#ppt_x-#ppt_w*1.125000"/>
                                          </p:val>
                                        </p:tav>
                                        <p:tav tm="100000">
                                          <p:val>
                                            <p:strVal val="#ppt_x"/>
                                          </p:val>
                                        </p:tav>
                                      </p:tavLst>
                                    </p:anim>
                                    <p:animEffect transition="in" filter="wipe(right)">
                                      <p:cBhvr>
                                        <p:cTn id="26" dur="500"/>
                                        <p:tgtEl>
                                          <p:spTgt spid="17"/>
                                        </p:tgtEl>
                                      </p:cBhvr>
                                    </p:animEffect>
                                  </p:childTnLst>
                                </p:cTn>
                              </p:par>
                            </p:childTnLst>
                          </p:cTn>
                        </p:par>
                        <p:par>
                          <p:cTn id="27" fill="hold">
                            <p:stCondLst>
                              <p:cond delay="1800"/>
                            </p:stCondLst>
                            <p:childTnLst>
                              <p:par>
                                <p:cTn id="28" presetID="42"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896486" y="2018458"/>
            <a:ext cx="1584176" cy="1584176"/>
          </a:xfrm>
          <a:prstGeom prst="roundRect">
            <a:avLst>
              <a:gd name="adj" fmla="val 9051"/>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7624678" y="2018458"/>
            <a:ext cx="1584176" cy="1584176"/>
          </a:xfrm>
          <a:prstGeom prst="roundRect">
            <a:avLst>
              <a:gd name="adj" fmla="val 9051"/>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5896486" y="3746650"/>
            <a:ext cx="1584176" cy="1584176"/>
          </a:xfrm>
          <a:prstGeom prst="roundRect">
            <a:avLst>
              <a:gd name="adj" fmla="val 9051"/>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7624678" y="3746650"/>
            <a:ext cx="1584176" cy="1584176"/>
          </a:xfrm>
          <a:prstGeom prst="roundRect">
            <a:avLst>
              <a:gd name="adj" fmla="val 9051"/>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7048614" y="3170586"/>
            <a:ext cx="432048" cy="432048"/>
          </a:xfrm>
          <a:prstGeom prst="round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a:t>
            </a:r>
            <a:endParaRPr lang="zh-CN" altLang="en-US"/>
          </a:p>
        </p:txBody>
      </p:sp>
      <p:sp>
        <p:nvSpPr>
          <p:cNvPr id="12" name="圆角矩形 11"/>
          <p:cNvSpPr/>
          <p:nvPr/>
        </p:nvSpPr>
        <p:spPr>
          <a:xfrm>
            <a:off x="7624678" y="3170586"/>
            <a:ext cx="432048" cy="432048"/>
          </a:xfrm>
          <a:prstGeom prst="round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a:t>
            </a:r>
            <a:endParaRPr lang="zh-CN" altLang="en-US"/>
          </a:p>
        </p:txBody>
      </p:sp>
      <p:sp>
        <p:nvSpPr>
          <p:cNvPr id="13" name="圆角矩形 12"/>
          <p:cNvSpPr/>
          <p:nvPr/>
        </p:nvSpPr>
        <p:spPr>
          <a:xfrm>
            <a:off x="7048614" y="3746650"/>
            <a:ext cx="432048" cy="432048"/>
          </a:xfrm>
          <a:prstGeom prst="round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3</a:t>
            </a:r>
            <a:endParaRPr lang="zh-CN" altLang="en-US"/>
          </a:p>
        </p:txBody>
      </p:sp>
      <p:sp>
        <p:nvSpPr>
          <p:cNvPr id="14" name="圆角矩形 13"/>
          <p:cNvSpPr/>
          <p:nvPr/>
        </p:nvSpPr>
        <p:spPr>
          <a:xfrm>
            <a:off x="7624678" y="3746650"/>
            <a:ext cx="432048" cy="432048"/>
          </a:xfrm>
          <a:prstGeom prst="round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endParaRPr lang="zh-CN" altLang="en-US"/>
          </a:p>
        </p:txBody>
      </p:sp>
      <p:sp>
        <p:nvSpPr>
          <p:cNvPr id="15" name="TextBox 14"/>
          <p:cNvSpPr txBox="1"/>
          <p:nvPr/>
        </p:nvSpPr>
        <p:spPr>
          <a:xfrm>
            <a:off x="3430910" y="2552132"/>
            <a:ext cx="22322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itchFamily="34" charset="-122"/>
                <a:ea typeface="微软雅黑" pitchFamily="34" charset="-122"/>
              </a:rPr>
              <a:t>文字。</a:t>
            </a:r>
          </a:p>
        </p:txBody>
      </p:sp>
      <p:sp>
        <p:nvSpPr>
          <p:cNvPr id="16" name="TextBox 15"/>
          <p:cNvSpPr txBox="1"/>
          <p:nvPr/>
        </p:nvSpPr>
        <p:spPr>
          <a:xfrm>
            <a:off x="3920576" y="2090467"/>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17" name="TextBox 16"/>
          <p:cNvSpPr txBox="1"/>
          <p:nvPr/>
        </p:nvSpPr>
        <p:spPr>
          <a:xfrm>
            <a:off x="9407574" y="2552132"/>
            <a:ext cx="22322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itchFamily="34" charset="-122"/>
                <a:ea typeface="微软雅黑" pitchFamily="34" charset="-122"/>
              </a:rPr>
              <a:t>文字。</a:t>
            </a:r>
          </a:p>
        </p:txBody>
      </p:sp>
      <p:sp>
        <p:nvSpPr>
          <p:cNvPr id="18" name="TextBox 17"/>
          <p:cNvSpPr txBox="1"/>
          <p:nvPr/>
        </p:nvSpPr>
        <p:spPr>
          <a:xfrm>
            <a:off x="9407574" y="2090467"/>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19" name="TextBox 18"/>
          <p:cNvSpPr txBox="1"/>
          <p:nvPr/>
        </p:nvSpPr>
        <p:spPr>
          <a:xfrm>
            <a:off x="3430910" y="4409082"/>
            <a:ext cx="22322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itchFamily="34" charset="-122"/>
                <a:ea typeface="微软雅黑" pitchFamily="34" charset="-122"/>
              </a:rPr>
              <a:t>文字。</a:t>
            </a:r>
          </a:p>
        </p:txBody>
      </p:sp>
      <p:sp>
        <p:nvSpPr>
          <p:cNvPr id="20" name="TextBox 19"/>
          <p:cNvSpPr txBox="1"/>
          <p:nvPr/>
        </p:nvSpPr>
        <p:spPr>
          <a:xfrm>
            <a:off x="3920576" y="3947417"/>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21" name="TextBox 20"/>
          <p:cNvSpPr txBox="1"/>
          <p:nvPr/>
        </p:nvSpPr>
        <p:spPr>
          <a:xfrm>
            <a:off x="9407574" y="4409082"/>
            <a:ext cx="22322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itchFamily="34" charset="-122"/>
                <a:ea typeface="微软雅黑" pitchFamily="34" charset="-122"/>
              </a:rPr>
              <a:t>文字。</a:t>
            </a:r>
          </a:p>
        </p:txBody>
      </p:sp>
      <p:sp>
        <p:nvSpPr>
          <p:cNvPr id="22" name="TextBox 21"/>
          <p:cNvSpPr txBox="1"/>
          <p:nvPr/>
        </p:nvSpPr>
        <p:spPr>
          <a:xfrm>
            <a:off x="9407574" y="3947417"/>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23" name="TextBox 22"/>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Tree>
    <p:extLst>
      <p:ext uri="{BB962C8B-B14F-4D97-AF65-F5344CB8AC3E}">
        <p14:creationId xmlns:p14="http://schemas.microsoft.com/office/powerpoint/2010/main" val="306671415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 calcmode="lin" valueType="num">
                                      <p:cBhvr>
                                        <p:cTn id="14" dur="500" fill="hold"/>
                                        <p:tgtEl>
                                          <p:spTgt spid="7"/>
                                        </p:tgtEl>
                                        <p:attrNameLst>
                                          <p:attrName>style.rotation</p:attrName>
                                        </p:attrNameLst>
                                      </p:cBhvr>
                                      <p:tavLst>
                                        <p:tav tm="0">
                                          <p:val>
                                            <p:fltVal val="360"/>
                                          </p:val>
                                        </p:tav>
                                        <p:tav tm="100000">
                                          <p:val>
                                            <p:fltVal val="0"/>
                                          </p:val>
                                        </p:tav>
                                      </p:tavLst>
                                    </p:anim>
                                    <p:animEffect transition="in" filter="fade">
                                      <p:cBhvr>
                                        <p:cTn id="15" dur="500"/>
                                        <p:tgtEl>
                                          <p:spTgt spid="7"/>
                                        </p:tgtEl>
                                      </p:cBhvr>
                                    </p:animEffect>
                                  </p:childTnLst>
                                </p:cTn>
                              </p:par>
                              <p:par>
                                <p:cTn id="16" presetID="49" presetClass="entr" presetSubtype="0" decel="100000" fill="hold" grpId="0" nodeType="withEffect">
                                  <p:stCondLst>
                                    <p:cond delay="20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360"/>
                                          </p:val>
                                        </p:tav>
                                        <p:tav tm="100000">
                                          <p:val>
                                            <p:fltVal val="0"/>
                                          </p:val>
                                        </p:tav>
                                      </p:tavLst>
                                    </p:anim>
                                    <p:animEffect transition="in" filter="fade">
                                      <p:cBhvr>
                                        <p:cTn id="21" dur="500"/>
                                        <p:tgtEl>
                                          <p:spTgt spid="8"/>
                                        </p:tgtEl>
                                      </p:cBhvr>
                                    </p:animEffect>
                                  </p:childTnLst>
                                </p:cTn>
                              </p:par>
                              <p:par>
                                <p:cTn id="22" presetID="49" presetClass="entr" presetSubtype="0" decel="100000" fill="hold" grpId="0" nodeType="withEffect">
                                  <p:stCondLst>
                                    <p:cond delay="4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 calcmode="lin" valueType="num">
                                      <p:cBhvr>
                                        <p:cTn id="26" dur="500" fill="hold"/>
                                        <p:tgtEl>
                                          <p:spTgt spid="9"/>
                                        </p:tgtEl>
                                        <p:attrNameLst>
                                          <p:attrName>style.rotation</p:attrName>
                                        </p:attrNameLst>
                                      </p:cBhvr>
                                      <p:tavLst>
                                        <p:tav tm="0">
                                          <p:val>
                                            <p:fltVal val="360"/>
                                          </p:val>
                                        </p:tav>
                                        <p:tav tm="100000">
                                          <p:val>
                                            <p:fltVal val="0"/>
                                          </p:val>
                                        </p:tav>
                                      </p:tavLst>
                                    </p:anim>
                                    <p:animEffect transition="in" filter="fade">
                                      <p:cBhvr>
                                        <p:cTn id="27" dur="500"/>
                                        <p:tgtEl>
                                          <p:spTgt spid="9"/>
                                        </p:tgtEl>
                                      </p:cBhvr>
                                    </p:animEffect>
                                  </p:childTnLst>
                                </p:cTn>
                              </p:par>
                              <p:par>
                                <p:cTn id="28" presetID="49" presetClass="entr" presetSubtype="0" decel="100000" fill="hold" grpId="0" nodeType="withEffect">
                                  <p:stCondLst>
                                    <p:cond delay="6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 calcmode="lin" valueType="num">
                                      <p:cBhvr>
                                        <p:cTn id="32" dur="500" fill="hold"/>
                                        <p:tgtEl>
                                          <p:spTgt spid="10"/>
                                        </p:tgtEl>
                                        <p:attrNameLst>
                                          <p:attrName>style.rotation</p:attrName>
                                        </p:attrNameLst>
                                      </p:cBhvr>
                                      <p:tavLst>
                                        <p:tav tm="0">
                                          <p:val>
                                            <p:fltVal val="360"/>
                                          </p:val>
                                        </p:tav>
                                        <p:tav tm="100000">
                                          <p:val>
                                            <p:fltVal val="0"/>
                                          </p:val>
                                        </p:tav>
                                      </p:tavLst>
                                    </p:anim>
                                    <p:animEffect transition="in" filter="fade">
                                      <p:cBhvr>
                                        <p:cTn id="33" dur="500"/>
                                        <p:tgtEl>
                                          <p:spTgt spid="10"/>
                                        </p:tgtEl>
                                      </p:cBhvr>
                                    </p:animEffect>
                                  </p:childTnLst>
                                </p:cTn>
                              </p:par>
                            </p:childTnLst>
                          </p:cTn>
                        </p:par>
                        <p:par>
                          <p:cTn id="34" fill="hold">
                            <p:stCondLst>
                              <p:cond delay="1100"/>
                            </p:stCondLst>
                            <p:childTnLst>
                              <p:par>
                                <p:cTn id="35" presetID="23" presetClass="entr" presetSubtype="16"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childTnLst>
                                </p:cTn>
                              </p:par>
                            </p:childTnLst>
                          </p:cTn>
                        </p:par>
                        <p:par>
                          <p:cTn id="51" fill="hold">
                            <p:stCondLst>
                              <p:cond delay="1600"/>
                            </p:stCondLst>
                            <p:childTnLst>
                              <p:par>
                                <p:cTn id="52" presetID="12" presetClass="entr" presetSubtype="2"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p:tgtEl>
                                          <p:spTgt spid="16"/>
                                        </p:tgtEl>
                                        <p:attrNameLst>
                                          <p:attrName>ppt_x</p:attrName>
                                        </p:attrNameLst>
                                      </p:cBhvr>
                                      <p:tavLst>
                                        <p:tav tm="0">
                                          <p:val>
                                            <p:strVal val="#ppt_x+#ppt_w*1.125000"/>
                                          </p:val>
                                        </p:tav>
                                        <p:tav tm="100000">
                                          <p:val>
                                            <p:strVal val="#ppt_x"/>
                                          </p:val>
                                        </p:tav>
                                      </p:tavLst>
                                    </p:anim>
                                    <p:animEffect transition="in" filter="wipe(left)">
                                      <p:cBhvr>
                                        <p:cTn id="55" dur="500"/>
                                        <p:tgtEl>
                                          <p:spTgt spid="16"/>
                                        </p:tgtEl>
                                      </p:cBhvr>
                                    </p:animEffect>
                                  </p:childTnLst>
                                </p:cTn>
                              </p:par>
                              <p:par>
                                <p:cTn id="56" presetID="12" presetClass="entr" presetSubtype="2"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p:tgtEl>
                                          <p:spTgt spid="15"/>
                                        </p:tgtEl>
                                        <p:attrNameLst>
                                          <p:attrName>ppt_x</p:attrName>
                                        </p:attrNameLst>
                                      </p:cBhvr>
                                      <p:tavLst>
                                        <p:tav tm="0">
                                          <p:val>
                                            <p:strVal val="#ppt_x+#ppt_w*1.125000"/>
                                          </p:val>
                                        </p:tav>
                                        <p:tav tm="100000">
                                          <p:val>
                                            <p:strVal val="#ppt_x"/>
                                          </p:val>
                                        </p:tav>
                                      </p:tavLst>
                                    </p:anim>
                                    <p:animEffect transition="in" filter="wipe(left)">
                                      <p:cBhvr>
                                        <p:cTn id="59" dur="500"/>
                                        <p:tgtEl>
                                          <p:spTgt spid="15"/>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p:tgtEl>
                                          <p:spTgt spid="18"/>
                                        </p:tgtEl>
                                        <p:attrNameLst>
                                          <p:attrName>ppt_x</p:attrName>
                                        </p:attrNameLst>
                                      </p:cBhvr>
                                      <p:tavLst>
                                        <p:tav tm="0">
                                          <p:val>
                                            <p:strVal val="#ppt_x-#ppt_w*1.125000"/>
                                          </p:val>
                                        </p:tav>
                                        <p:tav tm="100000">
                                          <p:val>
                                            <p:strVal val="#ppt_x"/>
                                          </p:val>
                                        </p:tav>
                                      </p:tavLst>
                                    </p:anim>
                                    <p:animEffect transition="in" filter="wipe(right)">
                                      <p:cBhvr>
                                        <p:cTn id="63" dur="500"/>
                                        <p:tgtEl>
                                          <p:spTgt spid="18"/>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p:tgtEl>
                                          <p:spTgt spid="17"/>
                                        </p:tgtEl>
                                        <p:attrNameLst>
                                          <p:attrName>ppt_x</p:attrName>
                                        </p:attrNameLst>
                                      </p:cBhvr>
                                      <p:tavLst>
                                        <p:tav tm="0">
                                          <p:val>
                                            <p:strVal val="#ppt_x-#ppt_w*1.125000"/>
                                          </p:val>
                                        </p:tav>
                                        <p:tav tm="100000">
                                          <p:val>
                                            <p:strVal val="#ppt_x"/>
                                          </p:val>
                                        </p:tav>
                                      </p:tavLst>
                                    </p:anim>
                                    <p:animEffect transition="in" filter="wipe(right)">
                                      <p:cBhvr>
                                        <p:cTn id="67" dur="500"/>
                                        <p:tgtEl>
                                          <p:spTgt spid="17"/>
                                        </p:tgtEl>
                                      </p:cBhvr>
                                    </p:animEffect>
                                  </p:childTnLst>
                                </p:cTn>
                              </p:par>
                              <p:par>
                                <p:cTn id="68" presetID="12" presetClass="entr" presetSubtype="2"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p:tgtEl>
                                          <p:spTgt spid="20"/>
                                        </p:tgtEl>
                                        <p:attrNameLst>
                                          <p:attrName>ppt_x</p:attrName>
                                        </p:attrNameLst>
                                      </p:cBhvr>
                                      <p:tavLst>
                                        <p:tav tm="0">
                                          <p:val>
                                            <p:strVal val="#ppt_x+#ppt_w*1.125000"/>
                                          </p:val>
                                        </p:tav>
                                        <p:tav tm="100000">
                                          <p:val>
                                            <p:strVal val="#ppt_x"/>
                                          </p:val>
                                        </p:tav>
                                      </p:tavLst>
                                    </p:anim>
                                    <p:animEffect transition="in" filter="wipe(left)">
                                      <p:cBhvr>
                                        <p:cTn id="71" dur="500"/>
                                        <p:tgtEl>
                                          <p:spTgt spid="20"/>
                                        </p:tgtEl>
                                      </p:cBhvr>
                                    </p:animEffect>
                                  </p:childTnLst>
                                </p:cTn>
                              </p:par>
                              <p:par>
                                <p:cTn id="72" presetID="12" presetClass="entr" presetSubtype="2"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p:tgtEl>
                                          <p:spTgt spid="19"/>
                                        </p:tgtEl>
                                        <p:attrNameLst>
                                          <p:attrName>ppt_x</p:attrName>
                                        </p:attrNameLst>
                                      </p:cBhvr>
                                      <p:tavLst>
                                        <p:tav tm="0">
                                          <p:val>
                                            <p:strVal val="#ppt_x+#ppt_w*1.125000"/>
                                          </p:val>
                                        </p:tav>
                                        <p:tav tm="100000">
                                          <p:val>
                                            <p:strVal val="#ppt_x"/>
                                          </p:val>
                                        </p:tav>
                                      </p:tavLst>
                                    </p:anim>
                                    <p:animEffect transition="in" filter="wipe(left)">
                                      <p:cBhvr>
                                        <p:cTn id="75" dur="500"/>
                                        <p:tgtEl>
                                          <p:spTgt spid="19"/>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additive="base">
                                        <p:cTn id="78" dur="500"/>
                                        <p:tgtEl>
                                          <p:spTgt spid="22"/>
                                        </p:tgtEl>
                                        <p:attrNameLst>
                                          <p:attrName>ppt_x</p:attrName>
                                        </p:attrNameLst>
                                      </p:cBhvr>
                                      <p:tavLst>
                                        <p:tav tm="0">
                                          <p:val>
                                            <p:strVal val="#ppt_x-#ppt_w*1.125000"/>
                                          </p:val>
                                        </p:tav>
                                        <p:tav tm="100000">
                                          <p:val>
                                            <p:strVal val="#ppt_x"/>
                                          </p:val>
                                        </p:tav>
                                      </p:tavLst>
                                    </p:anim>
                                    <p:animEffect transition="in" filter="wipe(right)">
                                      <p:cBhvr>
                                        <p:cTn id="79" dur="500"/>
                                        <p:tgtEl>
                                          <p:spTgt spid="22"/>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500"/>
                                        <p:tgtEl>
                                          <p:spTgt spid="21"/>
                                        </p:tgtEl>
                                        <p:attrNameLst>
                                          <p:attrName>ppt_x</p:attrName>
                                        </p:attrNameLst>
                                      </p:cBhvr>
                                      <p:tavLst>
                                        <p:tav tm="0">
                                          <p:val>
                                            <p:strVal val="#ppt_x-#ppt_w*1.125000"/>
                                          </p:val>
                                        </p:tav>
                                        <p:tav tm="100000">
                                          <p:val>
                                            <p:strVal val="#ppt_x"/>
                                          </p:val>
                                        </p:tav>
                                      </p:tavLst>
                                    </p:anim>
                                    <p:animEffect transition="in" filter="wipe(right)">
                                      <p:cBhvr>
                                        <p:cTn id="8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8000" y="3105835"/>
            <a:ext cx="6092825" cy="2031325"/>
          </a:xfrm>
          <a:prstGeom prst="rect">
            <a:avLst/>
          </a:prstGeom>
        </p:spPr>
        <p:txBody>
          <a:bodyPr>
            <a:spAutoFit/>
          </a:bodyPr>
          <a:lstStyle/>
          <a:p>
            <a:r>
              <a:rPr lang="zh-CN" altLang="en-US" dirty="0"/>
              <a:t>爱饭君 PPT演示设计 </a:t>
            </a:r>
          </a:p>
          <a:p>
            <a:r>
              <a:rPr lang="zh-CN" altLang="en-US" dirty="0">
                <a:hlinkClick r:id="rId2"/>
              </a:rPr>
              <a:t>http://aifanjun.yanj.cn</a:t>
            </a:r>
            <a:r>
              <a:rPr lang="zh-CN" altLang="en-US" dirty="0" smtClean="0">
                <a:hlinkClick r:id="rId2"/>
              </a:rPr>
              <a:t>/</a:t>
            </a:r>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51PPT</a:t>
            </a:r>
            <a:r>
              <a:rPr lang="zh-CN" altLang="en-US" dirty="0" smtClean="0"/>
              <a:t>模板网    </a:t>
            </a:r>
            <a:r>
              <a:rPr lang="en-US" altLang="zh-CN" dirty="0" smtClean="0">
                <a:hlinkClick r:id="rId3"/>
              </a:rPr>
              <a:t>www.51pptmoban.com</a:t>
            </a:r>
            <a:r>
              <a:rPr lang="en-US" altLang="zh-CN" dirty="0" smtClean="0"/>
              <a:t>   </a:t>
            </a:r>
            <a:r>
              <a:rPr lang="zh-CN" altLang="en-US" dirty="0" smtClean="0"/>
              <a:t>授权发布</a:t>
            </a:r>
            <a:endParaRPr lang="zh-CN" altLang="en-US" dirty="0"/>
          </a:p>
        </p:txBody>
      </p:sp>
    </p:spTree>
    <p:extLst>
      <p:ext uri="{BB962C8B-B14F-4D97-AF65-F5344CB8AC3E}">
        <p14:creationId xmlns:p14="http://schemas.microsoft.com/office/powerpoint/2010/main" val="2035639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grpSp>
        <p:nvGrpSpPr>
          <p:cNvPr id="27" name="组合 26"/>
          <p:cNvGrpSpPr/>
          <p:nvPr/>
        </p:nvGrpSpPr>
        <p:grpSpPr>
          <a:xfrm>
            <a:off x="4737332" y="2463874"/>
            <a:ext cx="1554634" cy="1553160"/>
            <a:chOff x="5305425" y="2638425"/>
            <a:chExt cx="1579563" cy="1577975"/>
          </a:xfrm>
          <a:solidFill>
            <a:srgbClr val="ED4545"/>
          </a:solidFill>
        </p:grpSpPr>
        <p:sp>
          <p:nvSpPr>
            <p:cNvPr id="28"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16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E9E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组合 29"/>
          <p:cNvGrpSpPr/>
          <p:nvPr/>
        </p:nvGrpSpPr>
        <p:grpSpPr>
          <a:xfrm>
            <a:off x="5680414" y="3405618"/>
            <a:ext cx="1951494" cy="1948481"/>
            <a:chOff x="5102225" y="2441575"/>
            <a:chExt cx="1982788" cy="1979613"/>
          </a:xfrm>
          <a:solidFill>
            <a:srgbClr val="ED4545"/>
          </a:solidFill>
        </p:grpSpPr>
        <p:sp>
          <p:nvSpPr>
            <p:cNvPr id="31"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16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E9E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p:cNvGrpSpPr/>
          <p:nvPr/>
        </p:nvGrpSpPr>
        <p:grpSpPr>
          <a:xfrm>
            <a:off x="7345982" y="3039204"/>
            <a:ext cx="1279643" cy="1298466"/>
            <a:chOff x="5803900" y="2852738"/>
            <a:chExt cx="1300163" cy="1319212"/>
          </a:xfrm>
          <a:solidFill>
            <a:srgbClr val="ED4545"/>
          </a:solidFill>
        </p:grpSpPr>
        <p:sp>
          <p:nvSpPr>
            <p:cNvPr id="34"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16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rgbClr val="E9E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p:cNvGrpSpPr/>
          <p:nvPr/>
        </p:nvGrpSpPr>
        <p:grpSpPr>
          <a:xfrm>
            <a:off x="8447528" y="3276709"/>
            <a:ext cx="1554634" cy="1553160"/>
            <a:chOff x="5305425" y="2638425"/>
            <a:chExt cx="1579563" cy="1577975"/>
          </a:xfrm>
          <a:solidFill>
            <a:srgbClr val="ED4545"/>
          </a:solidFill>
        </p:grpSpPr>
        <p:sp>
          <p:nvSpPr>
            <p:cNvPr id="37"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16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E9EE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9" name="TextBox 38"/>
          <p:cNvSpPr txBox="1"/>
          <p:nvPr/>
        </p:nvSpPr>
        <p:spPr>
          <a:xfrm>
            <a:off x="3070870" y="3383062"/>
            <a:ext cx="1172727" cy="656029"/>
          </a:xfrm>
          <a:prstGeom prst="rect">
            <a:avLst/>
          </a:prstGeom>
          <a:noFill/>
        </p:spPr>
        <p:txBody>
          <a:bodyPr wrap="square" lIns="70564" tIns="35282" rIns="70564" bIns="35282" rtlCol="0" anchor="ctr">
            <a:spAutoFit/>
          </a:bodyPr>
          <a:lstStyle/>
          <a:p>
            <a:pPr lvl="0"/>
            <a:endParaRPr lang="en-US" altLang="zh-CN" sz="5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100">
                <a:solidFill>
                  <a:schemeClr val="tx1">
                    <a:lumMod val="75000"/>
                    <a:lumOff val="25000"/>
                  </a:schemeClr>
                </a:solidFill>
                <a:latin typeface="微软雅黑" pitchFamily="34" charset="-122"/>
                <a:ea typeface="微软雅黑" pitchFamily="34" charset="-122"/>
                <a:cs typeface="华文黑体" pitchFamily="2" charset="-122"/>
              </a:rPr>
              <a:t>单击添加文本单击添加文本单击添加文本</a:t>
            </a:r>
          </a:p>
        </p:txBody>
      </p:sp>
      <p:sp>
        <p:nvSpPr>
          <p:cNvPr id="40" name="矩形 39"/>
          <p:cNvSpPr/>
          <p:nvPr/>
        </p:nvSpPr>
        <p:spPr>
          <a:xfrm>
            <a:off x="4897704" y="2060848"/>
            <a:ext cx="1233891" cy="348252"/>
          </a:xfrm>
          <a:prstGeom prst="rect">
            <a:avLst/>
          </a:prstGeom>
        </p:spPr>
        <p:txBody>
          <a:bodyPr wrap="square" lIns="70564" tIns="35282" rIns="70564" bIns="35282">
            <a:spAutoFit/>
          </a:bodyPr>
          <a:lstStyle/>
          <a:p>
            <a:pPr algn="ctr"/>
            <a:r>
              <a:rPr lang="zh-CN" altLang="en-US" b="1">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1" name="TextBox 40"/>
          <p:cNvSpPr txBox="1"/>
          <p:nvPr/>
        </p:nvSpPr>
        <p:spPr>
          <a:xfrm>
            <a:off x="3870360" y="4271016"/>
            <a:ext cx="1338736" cy="656029"/>
          </a:xfrm>
          <a:prstGeom prst="rect">
            <a:avLst/>
          </a:prstGeom>
          <a:noFill/>
        </p:spPr>
        <p:txBody>
          <a:bodyPr wrap="square" lIns="70564" tIns="35282" rIns="70564" bIns="35282" rtlCol="0" anchor="ctr">
            <a:spAutoFit/>
          </a:bodyPr>
          <a:lstStyle/>
          <a:p>
            <a:pPr lvl="0"/>
            <a:endParaRPr lang="en-US" altLang="zh-CN" sz="500">
              <a:solidFill>
                <a:schemeClr val="tx1">
                  <a:lumMod val="75000"/>
                  <a:lumOff val="25000"/>
                </a:schemeClr>
              </a:solidFill>
              <a:latin typeface="微软雅黑" pitchFamily="34" charset="-122"/>
              <a:ea typeface="微软雅黑" pitchFamily="34" charset="-122"/>
              <a:cs typeface="华文黑体" pitchFamily="2" charset="-122"/>
            </a:endParaRPr>
          </a:p>
          <a:p>
            <a:r>
              <a:rPr lang="zh-CN" altLang="en-US" sz="1100">
                <a:solidFill>
                  <a:schemeClr val="tx1">
                    <a:lumMod val="75000"/>
                    <a:lumOff val="25000"/>
                  </a:schemeClr>
                </a:solidFill>
                <a:latin typeface="微软雅黑" pitchFamily="34" charset="-122"/>
                <a:ea typeface="微软雅黑" pitchFamily="34" charset="-122"/>
                <a:cs typeface="华文黑体" pitchFamily="2" charset="-122"/>
              </a:rPr>
              <a:t>单击添加文本单击添加文本单击添加文本单击添加文本</a:t>
            </a:r>
          </a:p>
        </p:txBody>
      </p:sp>
      <p:sp>
        <p:nvSpPr>
          <p:cNvPr id="42" name="矩形 41"/>
          <p:cNvSpPr/>
          <p:nvPr/>
        </p:nvSpPr>
        <p:spPr>
          <a:xfrm>
            <a:off x="6039216" y="5513612"/>
            <a:ext cx="1233891" cy="348252"/>
          </a:xfrm>
          <a:prstGeom prst="rect">
            <a:avLst/>
          </a:prstGeom>
        </p:spPr>
        <p:txBody>
          <a:bodyPr wrap="square" lIns="70564" tIns="35282" rIns="70564" bIns="35282">
            <a:spAutoFit/>
          </a:bodyPr>
          <a:lstStyle/>
          <a:p>
            <a:pPr algn="ctr"/>
            <a:r>
              <a:rPr lang="zh-CN" altLang="en-US" b="1">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3" name="TextBox 42"/>
          <p:cNvSpPr txBox="1"/>
          <p:nvPr/>
        </p:nvSpPr>
        <p:spPr>
          <a:xfrm>
            <a:off x="9154373" y="2644920"/>
            <a:ext cx="1660694" cy="486751"/>
          </a:xfrm>
          <a:prstGeom prst="rect">
            <a:avLst/>
          </a:prstGeom>
          <a:noFill/>
        </p:spPr>
        <p:txBody>
          <a:bodyPr wrap="square" lIns="70564" tIns="35282" rIns="70564" bIns="35282" rtlCol="0" anchor="ctr">
            <a:spAutoFit/>
          </a:bodyPr>
          <a:lstStyle/>
          <a:p>
            <a:pPr lvl="0"/>
            <a:endParaRPr lang="en-US" altLang="zh-CN" sz="5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100">
                <a:solidFill>
                  <a:schemeClr val="tx1">
                    <a:lumMod val="75000"/>
                    <a:lumOff val="25000"/>
                  </a:schemeClr>
                </a:solidFill>
                <a:latin typeface="微软雅黑" pitchFamily="34" charset="-122"/>
                <a:ea typeface="微软雅黑" pitchFamily="34" charset="-122"/>
                <a:cs typeface="华文黑体" pitchFamily="2" charset="-122"/>
              </a:rPr>
              <a:t>单击添加文本单击添加文本单击添加文本</a:t>
            </a:r>
          </a:p>
        </p:txBody>
      </p:sp>
      <p:sp>
        <p:nvSpPr>
          <p:cNvPr id="44" name="矩形 43"/>
          <p:cNvSpPr/>
          <p:nvPr/>
        </p:nvSpPr>
        <p:spPr>
          <a:xfrm>
            <a:off x="7368857" y="2621253"/>
            <a:ext cx="1233891" cy="348252"/>
          </a:xfrm>
          <a:prstGeom prst="rect">
            <a:avLst/>
          </a:prstGeom>
        </p:spPr>
        <p:txBody>
          <a:bodyPr wrap="square" lIns="70564" tIns="35282" rIns="70564" bIns="35282">
            <a:spAutoFit/>
          </a:bodyPr>
          <a:lstStyle/>
          <a:p>
            <a:pPr algn="ctr"/>
            <a:r>
              <a:rPr lang="zh-CN" altLang="en-US" b="1">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5" name="TextBox 44"/>
          <p:cNvSpPr txBox="1"/>
          <p:nvPr/>
        </p:nvSpPr>
        <p:spPr>
          <a:xfrm>
            <a:off x="10259369" y="4301137"/>
            <a:ext cx="1559334" cy="656029"/>
          </a:xfrm>
          <a:prstGeom prst="rect">
            <a:avLst/>
          </a:prstGeom>
          <a:noFill/>
        </p:spPr>
        <p:txBody>
          <a:bodyPr wrap="square" lIns="70564" tIns="35282" rIns="70564" bIns="35282" rtlCol="0" anchor="ctr">
            <a:spAutoFit/>
          </a:bodyPr>
          <a:lstStyle/>
          <a:p>
            <a:pPr lvl="0"/>
            <a:endParaRPr lang="en-US" altLang="zh-CN" sz="5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100">
                <a:solidFill>
                  <a:schemeClr val="tx1">
                    <a:lumMod val="75000"/>
                    <a:lumOff val="25000"/>
                  </a:schemeClr>
                </a:solidFill>
                <a:latin typeface="微软雅黑" pitchFamily="34" charset="-122"/>
                <a:ea typeface="微软雅黑" pitchFamily="34" charset="-122"/>
                <a:cs typeface="华文黑体" pitchFamily="2" charset="-122"/>
              </a:rPr>
              <a:t>单击添加文本单击添加文本单击添加文本单击添加文本</a:t>
            </a:r>
          </a:p>
        </p:txBody>
      </p:sp>
      <p:sp>
        <p:nvSpPr>
          <p:cNvPr id="46" name="矩形 45"/>
          <p:cNvSpPr/>
          <p:nvPr/>
        </p:nvSpPr>
        <p:spPr>
          <a:xfrm>
            <a:off x="8607900" y="4929496"/>
            <a:ext cx="1233891" cy="348252"/>
          </a:xfrm>
          <a:prstGeom prst="rect">
            <a:avLst/>
          </a:prstGeom>
        </p:spPr>
        <p:txBody>
          <a:bodyPr wrap="square" lIns="70564" tIns="35282" rIns="70564" bIns="35282">
            <a:spAutoFit/>
          </a:bodyPr>
          <a:lstStyle/>
          <a:p>
            <a:pPr algn="ctr"/>
            <a:r>
              <a:rPr lang="zh-CN" altLang="en-US" b="1">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a:solidFill>
                <a:schemeClr val="tx1">
                  <a:lumMod val="75000"/>
                  <a:lumOff val="25000"/>
                </a:schemeClr>
              </a:solidFill>
              <a:latin typeface="微软雅黑" pitchFamily="34" charset="-122"/>
              <a:ea typeface="微软雅黑" pitchFamily="34" charset="-122"/>
              <a:cs typeface="华文黑体" pitchFamily="2" charset="-122"/>
            </a:endParaRPr>
          </a:p>
        </p:txBody>
      </p:sp>
      <p:cxnSp>
        <p:nvCxnSpPr>
          <p:cNvPr id="47" name="肘形连接符 46"/>
          <p:cNvCxnSpPr/>
          <p:nvPr/>
        </p:nvCxnSpPr>
        <p:spPr>
          <a:xfrm rot="10800000" flipV="1">
            <a:off x="3101394" y="3493965"/>
            <a:ext cx="1635942" cy="558542"/>
          </a:xfrm>
          <a:prstGeom prst="bentConnector3">
            <a:avLst>
              <a:gd name="adj1" fmla="val 32626"/>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a:xfrm rot="10800000">
            <a:off x="3919366" y="4304564"/>
            <a:ext cx="1761051" cy="386741"/>
          </a:xfrm>
          <a:prstGeom prst="bentConnector3">
            <a:avLst>
              <a:gd name="adj1" fmla="val 29965"/>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rot="10800000" flipV="1">
            <a:off x="9833291" y="4337670"/>
            <a:ext cx="1870889" cy="379692"/>
          </a:xfrm>
          <a:prstGeom prst="bentConnector3">
            <a:avLst>
              <a:gd name="adj1" fmla="val 77764"/>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肘形连接符 49"/>
          <p:cNvCxnSpPr/>
          <p:nvPr/>
        </p:nvCxnSpPr>
        <p:spPr>
          <a:xfrm rot="10800000" flipV="1">
            <a:off x="8602751" y="2621253"/>
            <a:ext cx="2212316" cy="534085"/>
          </a:xfrm>
          <a:prstGeom prst="bentConnector3">
            <a:avLst>
              <a:gd name="adj1" fmla="val 77024"/>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2244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8" presetClass="emph" presetSubtype="0" repeatCount="indefinite" fill="hold" nodeType="withEffect">
                                  <p:stCondLst>
                                    <p:cond delay="0"/>
                                  </p:stCondLst>
                                  <p:childTnLst>
                                    <p:animRot by="-86400000">
                                      <p:cBhvr>
                                        <p:cTn id="13" dur="8000" fill="hold"/>
                                        <p:tgtEl>
                                          <p:spTgt spid="27"/>
                                        </p:tgtEl>
                                        <p:attrNameLst>
                                          <p:attrName>r</p:attrName>
                                        </p:attrNameLst>
                                      </p:cBhvr>
                                    </p:animRot>
                                  </p:childTnLst>
                                </p:cTn>
                              </p:par>
                              <p:par>
                                <p:cTn id="14" presetID="22" presetClass="entr" presetSubtype="2"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right)">
                                      <p:cBhvr>
                                        <p:cTn id="16" dur="500"/>
                                        <p:tgtEl>
                                          <p:spTgt spid="4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Effect transition="in" filter="fade">
                                      <p:cBhvr>
                                        <p:cTn id="21" dur="500"/>
                                        <p:tgtEl>
                                          <p:spTgt spid="39"/>
                                        </p:tgtEl>
                                      </p:cBhvr>
                                    </p:animEffect>
                                  </p:childTnLst>
                                </p:cTn>
                              </p:par>
                              <p:par>
                                <p:cTn id="22" presetID="47" presetClass="entr" presetSubtype="0" fill="hold" grpId="0" nodeType="withEffect">
                                  <p:stCondLst>
                                    <p:cond delay="50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000"/>
                                        <p:tgtEl>
                                          <p:spTgt spid="40"/>
                                        </p:tgtEl>
                                      </p:cBhvr>
                                    </p:animEffect>
                                    <p:anim calcmode="lin" valueType="num">
                                      <p:cBhvr>
                                        <p:cTn id="25" dur="1000" fill="hold"/>
                                        <p:tgtEl>
                                          <p:spTgt spid="40"/>
                                        </p:tgtEl>
                                        <p:attrNameLst>
                                          <p:attrName>ppt_x</p:attrName>
                                        </p:attrNameLst>
                                      </p:cBhvr>
                                      <p:tavLst>
                                        <p:tav tm="0">
                                          <p:val>
                                            <p:strVal val="#ppt_x"/>
                                          </p:val>
                                        </p:tav>
                                        <p:tav tm="100000">
                                          <p:val>
                                            <p:strVal val="#ppt_x"/>
                                          </p:val>
                                        </p:tav>
                                      </p:tavLst>
                                    </p:anim>
                                    <p:anim calcmode="lin" valueType="num">
                                      <p:cBhvr>
                                        <p:cTn id="26" dur="1000" fill="hold"/>
                                        <p:tgtEl>
                                          <p:spTgt spid="4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8" presetClass="emph" presetSubtype="0" repeatCount="indefinite" fill="hold" nodeType="withEffect">
                                  <p:stCondLst>
                                    <p:cond delay="500"/>
                                  </p:stCondLst>
                                  <p:childTnLst>
                                    <p:animRot by="76680000">
                                      <p:cBhvr>
                                        <p:cTn id="31" dur="7500" fill="hold"/>
                                        <p:tgtEl>
                                          <p:spTgt spid="30"/>
                                        </p:tgtEl>
                                        <p:attrNameLst>
                                          <p:attrName>r</p:attrName>
                                        </p:attrNameLst>
                                      </p:cBhvr>
                                    </p:animRot>
                                  </p:childTnLst>
                                </p:cTn>
                              </p:par>
                              <p:par>
                                <p:cTn id="32" presetID="22" presetClass="entr" presetSubtype="2" fill="hold" nodeType="withEffect">
                                  <p:stCondLst>
                                    <p:cond delay="500"/>
                                  </p:stCondLst>
                                  <p:childTnLst>
                                    <p:set>
                                      <p:cBhvr>
                                        <p:cTn id="33" dur="1" fill="hold">
                                          <p:stCondLst>
                                            <p:cond delay="0"/>
                                          </p:stCondLst>
                                        </p:cTn>
                                        <p:tgtEl>
                                          <p:spTgt spid="48"/>
                                        </p:tgtEl>
                                        <p:attrNameLst>
                                          <p:attrName>style.visibility</p:attrName>
                                        </p:attrNameLst>
                                      </p:cBhvr>
                                      <p:to>
                                        <p:strVal val="visible"/>
                                      </p:to>
                                    </p:set>
                                    <p:animEffect transition="in" filter="wipe(right)">
                                      <p:cBhvr>
                                        <p:cTn id="34" dur="500"/>
                                        <p:tgtEl>
                                          <p:spTgt spid="48"/>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42" presetClass="entr" presetSubtype="0" fill="hold" grpId="0" nodeType="withEffect">
                                  <p:stCondLst>
                                    <p:cond delay="5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10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8" presetClass="emph" presetSubtype="0" repeatCount="indefinite" fill="hold" nodeType="withEffect">
                                  <p:stCondLst>
                                    <p:cond delay="1000"/>
                                  </p:stCondLst>
                                  <p:childTnLst>
                                    <p:animRot by="-108000000">
                                      <p:cBhvr>
                                        <p:cTn id="49" dur="7000" fill="hold"/>
                                        <p:tgtEl>
                                          <p:spTgt spid="33"/>
                                        </p:tgtEl>
                                        <p:attrNameLst>
                                          <p:attrName>r</p:attrName>
                                        </p:attrNameLst>
                                      </p:cBhvr>
                                    </p:animRot>
                                  </p:childTnLst>
                                </p:cTn>
                              </p:par>
                              <p:par>
                                <p:cTn id="50" presetID="22" presetClass="entr" presetSubtype="8" fill="hold" nodeType="withEffect">
                                  <p:stCondLst>
                                    <p:cond delay="1000"/>
                                  </p:stCondLst>
                                  <p:childTnLst>
                                    <p:set>
                                      <p:cBhvr>
                                        <p:cTn id="51" dur="1" fill="hold">
                                          <p:stCondLst>
                                            <p:cond delay="0"/>
                                          </p:stCondLst>
                                        </p:cTn>
                                        <p:tgtEl>
                                          <p:spTgt spid="50"/>
                                        </p:tgtEl>
                                        <p:attrNameLst>
                                          <p:attrName>style.visibility</p:attrName>
                                        </p:attrNameLst>
                                      </p:cBhvr>
                                      <p:to>
                                        <p:strVal val="visible"/>
                                      </p:to>
                                    </p:set>
                                    <p:animEffect transition="in" filter="wipe(left)">
                                      <p:cBhvr>
                                        <p:cTn id="52" dur="500"/>
                                        <p:tgtEl>
                                          <p:spTgt spid="50"/>
                                        </p:tgtEl>
                                      </p:cBhvr>
                                    </p:animEffect>
                                  </p:childTnLst>
                                </p:cTn>
                              </p:par>
                              <p:par>
                                <p:cTn id="53" presetID="53" presetClass="entr" presetSubtype="16"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 calcmode="lin" valueType="num">
                                      <p:cBhvr>
                                        <p:cTn id="55" dur="500" fill="hold"/>
                                        <p:tgtEl>
                                          <p:spTgt spid="43"/>
                                        </p:tgtEl>
                                        <p:attrNameLst>
                                          <p:attrName>ppt_w</p:attrName>
                                        </p:attrNameLst>
                                      </p:cBhvr>
                                      <p:tavLst>
                                        <p:tav tm="0">
                                          <p:val>
                                            <p:fltVal val="0"/>
                                          </p:val>
                                        </p:tav>
                                        <p:tav tm="100000">
                                          <p:val>
                                            <p:strVal val="#ppt_w"/>
                                          </p:val>
                                        </p:tav>
                                      </p:tavLst>
                                    </p:anim>
                                    <p:anim calcmode="lin" valueType="num">
                                      <p:cBhvr>
                                        <p:cTn id="56" dur="500" fill="hold"/>
                                        <p:tgtEl>
                                          <p:spTgt spid="43"/>
                                        </p:tgtEl>
                                        <p:attrNameLst>
                                          <p:attrName>ppt_h</p:attrName>
                                        </p:attrNameLst>
                                      </p:cBhvr>
                                      <p:tavLst>
                                        <p:tav tm="0">
                                          <p:val>
                                            <p:fltVal val="0"/>
                                          </p:val>
                                        </p:tav>
                                        <p:tav tm="100000">
                                          <p:val>
                                            <p:strVal val="#ppt_h"/>
                                          </p:val>
                                        </p:tav>
                                      </p:tavLst>
                                    </p:anim>
                                    <p:animEffect transition="in" filter="fade">
                                      <p:cBhvr>
                                        <p:cTn id="57" dur="500"/>
                                        <p:tgtEl>
                                          <p:spTgt spid="43"/>
                                        </p:tgtEl>
                                      </p:cBhvr>
                                    </p:animEffect>
                                  </p:childTnLst>
                                </p:cTn>
                              </p:par>
                              <p:par>
                                <p:cTn id="58" presetID="47" presetClass="entr" presetSubtype="0" fill="hold" grpId="0" nodeType="withEffect">
                                  <p:stCondLst>
                                    <p:cond delay="10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1000"/>
                                        <p:tgtEl>
                                          <p:spTgt spid="44"/>
                                        </p:tgtEl>
                                      </p:cBhvr>
                                    </p:animEffect>
                                    <p:anim calcmode="lin" valueType="num">
                                      <p:cBhvr>
                                        <p:cTn id="61" dur="1000" fill="hold"/>
                                        <p:tgtEl>
                                          <p:spTgt spid="44"/>
                                        </p:tgtEl>
                                        <p:attrNameLst>
                                          <p:attrName>ppt_x</p:attrName>
                                        </p:attrNameLst>
                                      </p:cBhvr>
                                      <p:tavLst>
                                        <p:tav tm="0">
                                          <p:val>
                                            <p:strVal val="#ppt_x"/>
                                          </p:val>
                                        </p:tav>
                                        <p:tav tm="100000">
                                          <p:val>
                                            <p:strVal val="#ppt_x"/>
                                          </p:val>
                                        </p:tav>
                                      </p:tavLst>
                                    </p:anim>
                                    <p:anim calcmode="lin" valueType="num">
                                      <p:cBhvr>
                                        <p:cTn id="62" dur="1000" fill="hold"/>
                                        <p:tgtEl>
                                          <p:spTgt spid="44"/>
                                        </p:tgtEl>
                                        <p:attrNameLst>
                                          <p:attrName>ppt_y</p:attrName>
                                        </p:attrNameLst>
                                      </p:cBhvr>
                                      <p:tavLst>
                                        <p:tav tm="0">
                                          <p:val>
                                            <p:strVal val="#ppt_y-.1"/>
                                          </p:val>
                                        </p:tav>
                                        <p:tav tm="100000">
                                          <p:val>
                                            <p:strVal val="#ppt_y"/>
                                          </p:val>
                                        </p:tav>
                                      </p:tavLst>
                                    </p:anim>
                                  </p:childTnLst>
                                </p:cTn>
                              </p:par>
                              <p:par>
                                <p:cTn id="63" presetID="10" presetClass="entr" presetSubtype="0" fill="hold" nodeType="withEffect">
                                  <p:stCondLst>
                                    <p:cond delay="150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8" presetClass="emph" presetSubtype="0" repeatCount="indefinite" fill="hold" nodeType="withEffect">
                                  <p:stCondLst>
                                    <p:cond delay="1500"/>
                                  </p:stCondLst>
                                  <p:childTnLst>
                                    <p:animRot by="86400000">
                                      <p:cBhvr>
                                        <p:cTn id="67" dur="6500" fill="hold"/>
                                        <p:tgtEl>
                                          <p:spTgt spid="36"/>
                                        </p:tgtEl>
                                        <p:attrNameLst>
                                          <p:attrName>r</p:attrName>
                                        </p:attrNameLst>
                                      </p:cBhvr>
                                    </p:animRot>
                                  </p:childTnLst>
                                </p:cTn>
                              </p:par>
                              <p:par>
                                <p:cTn id="68" presetID="22" presetClass="entr" presetSubtype="8" fill="hold" nodeType="withEffect">
                                  <p:stCondLst>
                                    <p:cond delay="1500"/>
                                  </p:stCondLst>
                                  <p:childTnLst>
                                    <p:set>
                                      <p:cBhvr>
                                        <p:cTn id="69" dur="1" fill="hold">
                                          <p:stCondLst>
                                            <p:cond delay="0"/>
                                          </p:stCondLst>
                                        </p:cTn>
                                        <p:tgtEl>
                                          <p:spTgt spid="49"/>
                                        </p:tgtEl>
                                        <p:attrNameLst>
                                          <p:attrName>style.visibility</p:attrName>
                                        </p:attrNameLst>
                                      </p:cBhvr>
                                      <p:to>
                                        <p:strVal val="visible"/>
                                      </p:to>
                                    </p:set>
                                    <p:animEffect transition="in" filter="wipe(left)">
                                      <p:cBhvr>
                                        <p:cTn id="70" dur="500"/>
                                        <p:tgtEl>
                                          <p:spTgt spid="49"/>
                                        </p:tgtEl>
                                      </p:cBhvr>
                                    </p:animEffect>
                                  </p:childTnLst>
                                </p:cTn>
                              </p:par>
                              <p:par>
                                <p:cTn id="71" presetID="53" presetClass="entr" presetSubtype="16" fill="hold" grpId="0" nodeType="withEffect">
                                  <p:stCondLst>
                                    <p:cond delay="1500"/>
                                  </p:stCondLst>
                                  <p:childTnLst>
                                    <p:set>
                                      <p:cBhvr>
                                        <p:cTn id="72" dur="1" fill="hold">
                                          <p:stCondLst>
                                            <p:cond delay="0"/>
                                          </p:stCondLst>
                                        </p:cTn>
                                        <p:tgtEl>
                                          <p:spTgt spid="45"/>
                                        </p:tgtEl>
                                        <p:attrNameLst>
                                          <p:attrName>style.visibility</p:attrName>
                                        </p:attrNameLst>
                                      </p:cBhvr>
                                      <p:to>
                                        <p:strVal val="visible"/>
                                      </p:to>
                                    </p:set>
                                    <p:anim calcmode="lin" valueType="num">
                                      <p:cBhvr>
                                        <p:cTn id="73" dur="500" fill="hold"/>
                                        <p:tgtEl>
                                          <p:spTgt spid="45"/>
                                        </p:tgtEl>
                                        <p:attrNameLst>
                                          <p:attrName>ppt_w</p:attrName>
                                        </p:attrNameLst>
                                      </p:cBhvr>
                                      <p:tavLst>
                                        <p:tav tm="0">
                                          <p:val>
                                            <p:fltVal val="0"/>
                                          </p:val>
                                        </p:tav>
                                        <p:tav tm="100000">
                                          <p:val>
                                            <p:strVal val="#ppt_w"/>
                                          </p:val>
                                        </p:tav>
                                      </p:tavLst>
                                    </p:anim>
                                    <p:anim calcmode="lin" valueType="num">
                                      <p:cBhvr>
                                        <p:cTn id="74" dur="500" fill="hold"/>
                                        <p:tgtEl>
                                          <p:spTgt spid="45"/>
                                        </p:tgtEl>
                                        <p:attrNameLst>
                                          <p:attrName>ppt_h</p:attrName>
                                        </p:attrNameLst>
                                      </p:cBhvr>
                                      <p:tavLst>
                                        <p:tav tm="0">
                                          <p:val>
                                            <p:fltVal val="0"/>
                                          </p:val>
                                        </p:tav>
                                        <p:tav tm="100000">
                                          <p:val>
                                            <p:strVal val="#ppt_h"/>
                                          </p:val>
                                        </p:tav>
                                      </p:tavLst>
                                    </p:anim>
                                    <p:animEffect transition="in" filter="fade">
                                      <p:cBhvr>
                                        <p:cTn id="75" dur="500"/>
                                        <p:tgtEl>
                                          <p:spTgt spid="45"/>
                                        </p:tgtEl>
                                      </p:cBhvr>
                                    </p:animEffect>
                                  </p:childTnLst>
                                </p:cTn>
                              </p:par>
                              <p:par>
                                <p:cTn id="76" presetID="42" presetClass="entr" presetSubtype="0" fill="hold" grpId="0" nodeType="withEffect">
                                  <p:stCondLst>
                                    <p:cond delay="150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1000"/>
                                        <p:tgtEl>
                                          <p:spTgt spid="46"/>
                                        </p:tgtEl>
                                      </p:cBhvr>
                                    </p:animEffect>
                                    <p:anim calcmode="lin" valueType="num">
                                      <p:cBhvr>
                                        <p:cTn id="79" dur="1000" fill="hold"/>
                                        <p:tgtEl>
                                          <p:spTgt spid="46"/>
                                        </p:tgtEl>
                                        <p:attrNameLst>
                                          <p:attrName>ppt_x</p:attrName>
                                        </p:attrNameLst>
                                      </p:cBhvr>
                                      <p:tavLst>
                                        <p:tav tm="0">
                                          <p:val>
                                            <p:strVal val="#ppt_x"/>
                                          </p:val>
                                        </p:tav>
                                        <p:tav tm="100000">
                                          <p:val>
                                            <p:strVal val="#ppt_x"/>
                                          </p:val>
                                        </p:tav>
                                      </p:tavLst>
                                    </p:anim>
                                    <p:anim calcmode="lin" valueType="num">
                                      <p:cBhvr>
                                        <p:cTn id="8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 grpId="0"/>
      <p:bldP spid="40" grpId="0"/>
      <p:bldP spid="41" grpId="0"/>
      <p:bldP spid="42" grpId="0"/>
      <p:bldP spid="43" grpId="0"/>
      <p:bldP spid="44" grpId="0"/>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Oval 22"/>
          <p:cNvSpPr>
            <a:spLocks noChangeArrowheads="1"/>
          </p:cNvSpPr>
          <p:nvPr/>
        </p:nvSpPr>
        <p:spPr bwMode="auto">
          <a:xfrm>
            <a:off x="6165204" y="1772816"/>
            <a:ext cx="1215978" cy="1219134"/>
          </a:xfrm>
          <a:prstGeom prst="ellipse">
            <a:avLst/>
          </a:prstGeom>
          <a:solidFill>
            <a:srgbClr val="161D25"/>
          </a:solidFill>
          <a:ln>
            <a:noFill/>
          </a:ln>
        </p:spPr>
        <p:txBody>
          <a:bodyPr vert="horz" wrap="none" lIns="70564" tIns="35282" rIns="70564" bIns="35282" numCol="1" anchor="ctr" anchorCtr="0" compatLnSpc="1">
            <a:prstTxWarp prst="textNoShape">
              <a:avLst/>
            </a:prstTxWarp>
          </a:bodyPr>
          <a:lstStyle/>
          <a:p>
            <a:pPr algn="ctr"/>
            <a:r>
              <a:rPr lang="zh-CN" altLang="en-US">
                <a:solidFill>
                  <a:schemeClr val="bg1"/>
                </a:solidFill>
                <a:latin typeface="微软雅黑" pitchFamily="34" charset="-122"/>
                <a:ea typeface="微软雅黑" pitchFamily="34" charset="-122"/>
              </a:rPr>
              <a:t>添加标题</a:t>
            </a:r>
          </a:p>
        </p:txBody>
      </p:sp>
      <p:sp>
        <p:nvSpPr>
          <p:cNvPr id="4" name="Line 23"/>
          <p:cNvSpPr>
            <a:spLocks noChangeShapeType="1"/>
          </p:cNvSpPr>
          <p:nvPr/>
        </p:nvSpPr>
        <p:spPr bwMode="auto">
          <a:xfrm flipH="1">
            <a:off x="3213457" y="2383925"/>
            <a:ext cx="2951747" cy="0"/>
          </a:xfrm>
          <a:prstGeom prst="line">
            <a:avLst/>
          </a:prstGeom>
          <a:noFill/>
          <a:ln w="5" cap="flat">
            <a:solidFill>
              <a:schemeClr val="tx1">
                <a:lumMod val="65000"/>
                <a:lumOff val="35000"/>
              </a:schemeClr>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5" name="Freeform 24"/>
          <p:cNvSpPr>
            <a:spLocks noEditPoints="1"/>
          </p:cNvSpPr>
          <p:nvPr/>
        </p:nvSpPr>
        <p:spPr bwMode="auto">
          <a:xfrm>
            <a:off x="5273281" y="2217260"/>
            <a:ext cx="342573" cy="342592"/>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6" name="Freeform 25"/>
          <p:cNvSpPr>
            <a:spLocks noEditPoints="1"/>
          </p:cNvSpPr>
          <p:nvPr/>
        </p:nvSpPr>
        <p:spPr bwMode="auto">
          <a:xfrm>
            <a:off x="4470858" y="2217260"/>
            <a:ext cx="345659" cy="342592"/>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7" name="Freeform 26"/>
          <p:cNvSpPr>
            <a:spLocks noEditPoints="1"/>
          </p:cNvSpPr>
          <p:nvPr/>
        </p:nvSpPr>
        <p:spPr bwMode="auto">
          <a:xfrm>
            <a:off x="3671523" y="2217260"/>
            <a:ext cx="348745" cy="342592"/>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8" name="Freeform 27"/>
          <p:cNvSpPr>
            <a:spLocks/>
          </p:cNvSpPr>
          <p:nvPr/>
        </p:nvSpPr>
        <p:spPr bwMode="auto">
          <a:xfrm>
            <a:off x="5375126" y="2479604"/>
            <a:ext cx="1626448" cy="1385800"/>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9" name="Freeform 28"/>
          <p:cNvSpPr>
            <a:spLocks/>
          </p:cNvSpPr>
          <p:nvPr/>
        </p:nvSpPr>
        <p:spPr bwMode="auto">
          <a:xfrm>
            <a:off x="4551101" y="2479605"/>
            <a:ext cx="2450474" cy="2209873"/>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0" name="Freeform 29"/>
          <p:cNvSpPr>
            <a:spLocks/>
          </p:cNvSpPr>
          <p:nvPr/>
        </p:nvSpPr>
        <p:spPr bwMode="auto">
          <a:xfrm>
            <a:off x="3751765" y="2479604"/>
            <a:ext cx="3249810" cy="3012342"/>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1" name="TextBox 10"/>
          <p:cNvSpPr txBox="1"/>
          <p:nvPr/>
        </p:nvSpPr>
        <p:spPr>
          <a:xfrm>
            <a:off x="7058906" y="3295334"/>
            <a:ext cx="518576" cy="712588"/>
          </a:xfrm>
          <a:prstGeom prst="rect">
            <a:avLst/>
          </a:prstGeom>
          <a:noFill/>
        </p:spPr>
        <p:txBody>
          <a:bodyPr wrap="none" lIns="70564" tIns="35282" rIns="70564" bIns="35282" rtlCol="0" anchor="ctr">
            <a:spAutoFit/>
          </a:bodyPr>
          <a:lstStyle/>
          <a:p>
            <a:r>
              <a:rPr lang="en-US" altLang="zh-CN" sz="4200">
                <a:solidFill>
                  <a:schemeClr val="tx1">
                    <a:lumMod val="75000"/>
                    <a:lumOff val="25000"/>
                  </a:schemeClr>
                </a:solidFill>
                <a:latin typeface="微软雅黑" pitchFamily="34" charset="-122"/>
                <a:ea typeface="微软雅黑" pitchFamily="34" charset="-122"/>
              </a:rPr>
              <a:t>A</a:t>
            </a:r>
            <a:endParaRPr lang="zh-CN" altLang="en-US" sz="4200">
              <a:solidFill>
                <a:schemeClr val="tx1">
                  <a:lumMod val="75000"/>
                  <a:lumOff val="25000"/>
                </a:schemeClr>
              </a:solidFill>
              <a:latin typeface="微软雅黑" pitchFamily="34" charset="-122"/>
              <a:ea typeface="微软雅黑" pitchFamily="34" charset="-122"/>
            </a:endParaRPr>
          </a:p>
        </p:txBody>
      </p:sp>
      <p:sp>
        <p:nvSpPr>
          <p:cNvPr id="12" name="TextBox 11"/>
          <p:cNvSpPr txBox="1"/>
          <p:nvPr/>
        </p:nvSpPr>
        <p:spPr>
          <a:xfrm>
            <a:off x="7058906" y="4102625"/>
            <a:ext cx="477753" cy="712588"/>
          </a:xfrm>
          <a:prstGeom prst="rect">
            <a:avLst/>
          </a:prstGeom>
          <a:noFill/>
        </p:spPr>
        <p:txBody>
          <a:bodyPr wrap="none" lIns="70564" tIns="35282" rIns="70564" bIns="35282" rtlCol="0" anchor="ctr">
            <a:spAutoFit/>
          </a:bodyPr>
          <a:lstStyle/>
          <a:p>
            <a:r>
              <a:rPr lang="en-US" altLang="zh-CN" sz="4200">
                <a:solidFill>
                  <a:schemeClr val="tx1">
                    <a:lumMod val="75000"/>
                    <a:lumOff val="25000"/>
                  </a:schemeClr>
                </a:solidFill>
                <a:latin typeface="微软雅黑" pitchFamily="34" charset="-122"/>
                <a:ea typeface="微软雅黑" pitchFamily="34" charset="-122"/>
              </a:rPr>
              <a:t>B</a:t>
            </a:r>
            <a:endParaRPr lang="zh-CN" altLang="en-US" sz="4200">
              <a:solidFill>
                <a:schemeClr val="tx1">
                  <a:lumMod val="75000"/>
                  <a:lumOff val="25000"/>
                </a:schemeClr>
              </a:solidFill>
              <a:latin typeface="微软雅黑" pitchFamily="34" charset="-122"/>
              <a:ea typeface="微软雅黑" pitchFamily="34" charset="-122"/>
            </a:endParaRPr>
          </a:p>
        </p:txBody>
      </p:sp>
      <p:sp>
        <p:nvSpPr>
          <p:cNvPr id="13" name="TextBox 12"/>
          <p:cNvSpPr txBox="1"/>
          <p:nvPr/>
        </p:nvSpPr>
        <p:spPr>
          <a:xfrm>
            <a:off x="7058905" y="4936218"/>
            <a:ext cx="502495" cy="712588"/>
          </a:xfrm>
          <a:prstGeom prst="rect">
            <a:avLst/>
          </a:prstGeom>
          <a:noFill/>
        </p:spPr>
        <p:txBody>
          <a:bodyPr wrap="none" lIns="70564" tIns="35282" rIns="70564" bIns="35282" rtlCol="0" anchor="ctr">
            <a:spAutoFit/>
          </a:bodyPr>
          <a:lstStyle/>
          <a:p>
            <a:r>
              <a:rPr lang="en-US" altLang="zh-CN" sz="4200">
                <a:solidFill>
                  <a:schemeClr val="tx1">
                    <a:lumMod val="75000"/>
                    <a:lumOff val="25000"/>
                  </a:schemeClr>
                </a:solidFill>
                <a:latin typeface="微软雅黑" pitchFamily="34" charset="-122"/>
                <a:ea typeface="微软雅黑" pitchFamily="34" charset="-122"/>
              </a:rPr>
              <a:t>C</a:t>
            </a:r>
            <a:endParaRPr lang="zh-CN" altLang="en-US" sz="4200">
              <a:solidFill>
                <a:schemeClr val="tx1">
                  <a:lumMod val="75000"/>
                  <a:lumOff val="25000"/>
                </a:schemeClr>
              </a:solidFill>
              <a:latin typeface="微软雅黑" pitchFamily="34" charset="-122"/>
              <a:ea typeface="微软雅黑" pitchFamily="34" charset="-122"/>
            </a:endParaRPr>
          </a:p>
        </p:txBody>
      </p:sp>
      <p:sp>
        <p:nvSpPr>
          <p:cNvPr id="14" name="TextBox 13"/>
          <p:cNvSpPr txBox="1"/>
          <p:nvPr/>
        </p:nvSpPr>
        <p:spPr>
          <a:xfrm>
            <a:off x="7659030" y="3347119"/>
            <a:ext cx="3856516" cy="671417"/>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tx1">
                    <a:lumMod val="75000"/>
                    <a:lumOff val="25000"/>
                  </a:schemeClr>
                </a:solidFill>
                <a:latin typeface="微软雅黑" pitchFamily="34" charset="-122"/>
                <a:ea typeface="微软雅黑" pitchFamily="34" charset="-122"/>
              </a:rPr>
              <a:t>这里，或者通过通过复制您的文本。您的内容打在这里，或者通过通过复制您的文本。</a:t>
            </a:r>
          </a:p>
        </p:txBody>
      </p:sp>
      <p:sp>
        <p:nvSpPr>
          <p:cNvPr id="15" name="TextBox 14"/>
          <p:cNvSpPr txBox="1"/>
          <p:nvPr/>
        </p:nvSpPr>
        <p:spPr>
          <a:xfrm>
            <a:off x="7659030" y="4183378"/>
            <a:ext cx="3856516" cy="671417"/>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000">
                <a:solidFill>
                  <a:schemeClr val="tx1">
                    <a:lumMod val="75000"/>
                    <a:lumOff val="25000"/>
                  </a:schemeClr>
                </a:solidFill>
                <a:latin typeface="微软雅黑" pitchFamily="34" charset="-122"/>
                <a:ea typeface="微软雅黑" pitchFamily="34" charset="-122"/>
              </a:rPr>
              <a:t>在这里 ，或者通过复制您的文本后，在此框中选择粘贴，并选择只保留文字。</a:t>
            </a:r>
          </a:p>
        </p:txBody>
      </p:sp>
      <p:sp>
        <p:nvSpPr>
          <p:cNvPr id="16" name="TextBox 15"/>
          <p:cNvSpPr txBox="1"/>
          <p:nvPr/>
        </p:nvSpPr>
        <p:spPr>
          <a:xfrm>
            <a:off x="7659030" y="5050142"/>
            <a:ext cx="3856516" cy="671417"/>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tx1">
                    <a:lumMod val="75000"/>
                    <a:lumOff val="25000"/>
                  </a:schemeClr>
                </a:solidFill>
                <a:latin typeface="微软雅黑" pitchFamily="34" charset="-122"/>
                <a:ea typeface="微软雅黑" pitchFamily="34" charset="-122"/>
              </a:rPr>
              <a:t>这里，或者通过通过复制您的文本。</a:t>
            </a:r>
          </a:p>
        </p:txBody>
      </p:sp>
    </p:spTree>
    <p:extLst>
      <p:ext uri="{BB962C8B-B14F-4D97-AF65-F5344CB8AC3E}">
        <p14:creationId xmlns:p14="http://schemas.microsoft.com/office/powerpoint/2010/main" val="21602244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1500"/>
                            </p:stCondLst>
                            <p:childTnLst>
                              <p:par>
                                <p:cTn id="19" presetID="49" presetClass="entr" presetSubtype="0" de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 calcmode="lin" valueType="num">
                                      <p:cBhvr>
                                        <p:cTn id="23" dur="500" fill="hold"/>
                                        <p:tgtEl>
                                          <p:spTgt spid="5"/>
                                        </p:tgtEl>
                                        <p:attrNameLst>
                                          <p:attrName>style.rotation</p:attrName>
                                        </p:attrNameLst>
                                      </p:cBhvr>
                                      <p:tavLst>
                                        <p:tav tm="0">
                                          <p:val>
                                            <p:fltVal val="360"/>
                                          </p:val>
                                        </p:tav>
                                        <p:tav tm="100000">
                                          <p:val>
                                            <p:fltVal val="0"/>
                                          </p:val>
                                        </p:tav>
                                      </p:tavLst>
                                    </p:anim>
                                    <p:animEffect transition="in" filter="fade">
                                      <p:cBhvr>
                                        <p:cTn id="24" dur="500"/>
                                        <p:tgtEl>
                                          <p:spTgt spid="5"/>
                                        </p:tgtEl>
                                      </p:cBhvr>
                                    </p:animEffect>
                                  </p:childTnLst>
                                </p:cTn>
                              </p:par>
                              <p:par>
                                <p:cTn id="25" presetID="49" presetClass="entr" presetSubtype="0" decel="10000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 calcmode="lin" valueType="num">
                                      <p:cBhvr>
                                        <p:cTn id="29" dur="500" fill="hold"/>
                                        <p:tgtEl>
                                          <p:spTgt spid="6"/>
                                        </p:tgtEl>
                                        <p:attrNameLst>
                                          <p:attrName>style.rotation</p:attrName>
                                        </p:attrNameLst>
                                      </p:cBhvr>
                                      <p:tavLst>
                                        <p:tav tm="0">
                                          <p:val>
                                            <p:fltVal val="360"/>
                                          </p:val>
                                        </p:tav>
                                        <p:tav tm="100000">
                                          <p:val>
                                            <p:fltVal val="0"/>
                                          </p:val>
                                        </p:tav>
                                      </p:tavLst>
                                    </p:anim>
                                    <p:animEffect transition="in" filter="fade">
                                      <p:cBhvr>
                                        <p:cTn id="30" dur="500"/>
                                        <p:tgtEl>
                                          <p:spTgt spid="6"/>
                                        </p:tgtEl>
                                      </p:cBhvr>
                                    </p:animEffect>
                                  </p:childTnLst>
                                </p:cTn>
                              </p:par>
                              <p:par>
                                <p:cTn id="31" presetID="49" presetClass="entr" presetSubtype="0" decel="100000" fill="hold" grpId="0"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 calcmode="lin" valueType="num">
                                      <p:cBhvr>
                                        <p:cTn id="35" dur="500" fill="hold"/>
                                        <p:tgtEl>
                                          <p:spTgt spid="7"/>
                                        </p:tgtEl>
                                        <p:attrNameLst>
                                          <p:attrName>style.rotation</p:attrName>
                                        </p:attrNameLst>
                                      </p:cBhvr>
                                      <p:tavLst>
                                        <p:tav tm="0">
                                          <p:val>
                                            <p:fltVal val="360"/>
                                          </p:val>
                                        </p:tav>
                                        <p:tav tm="100000">
                                          <p:val>
                                            <p:fltVal val="0"/>
                                          </p:val>
                                        </p:tav>
                                      </p:tavLst>
                                    </p:anim>
                                    <p:animEffect transition="in" filter="fade">
                                      <p:cBhvr>
                                        <p:cTn id="36" dur="500"/>
                                        <p:tgtEl>
                                          <p:spTgt spid="7"/>
                                        </p:tgtEl>
                                      </p:cBhvr>
                                    </p:animEffect>
                                  </p:childTnLst>
                                </p:cTn>
                              </p:par>
                            </p:childTnLst>
                          </p:cTn>
                        </p:par>
                        <p:par>
                          <p:cTn id="37" fill="hold">
                            <p:stCondLst>
                              <p:cond delay="2400"/>
                            </p:stCondLst>
                            <p:childTnLst>
                              <p:par>
                                <p:cTn id="38" presetID="22" presetClass="entr" presetSubtype="8"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2900"/>
                            </p:stCondLst>
                            <p:childTnLst>
                              <p:par>
                                <p:cTn id="42" presetID="45"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anim calcmode="lin" valueType="num">
                                      <p:cBhvr>
                                        <p:cTn id="45" dur="500" fill="hold"/>
                                        <p:tgtEl>
                                          <p:spTgt spid="11"/>
                                        </p:tgtEl>
                                        <p:attrNameLst>
                                          <p:attrName>ppt_w</p:attrName>
                                        </p:attrNameLst>
                                      </p:cBhvr>
                                      <p:tavLst>
                                        <p:tav tm="0" fmla="#ppt_w*sin(2.5*pi*$)">
                                          <p:val>
                                            <p:fltVal val="0"/>
                                          </p:val>
                                        </p:tav>
                                        <p:tav tm="100000">
                                          <p:val>
                                            <p:fltVal val="1"/>
                                          </p:val>
                                        </p:tav>
                                      </p:tavLst>
                                    </p:anim>
                                    <p:anim calcmode="lin" valueType="num">
                                      <p:cBhvr>
                                        <p:cTn id="46" dur="500" fill="hold"/>
                                        <p:tgtEl>
                                          <p:spTgt spid="11"/>
                                        </p:tgtEl>
                                        <p:attrNameLst>
                                          <p:attrName>ppt_h</p:attrName>
                                        </p:attrNameLst>
                                      </p:cBhvr>
                                      <p:tavLst>
                                        <p:tav tm="0">
                                          <p:val>
                                            <p:strVal val="#ppt_h"/>
                                          </p:val>
                                        </p:tav>
                                        <p:tav tm="100000">
                                          <p:val>
                                            <p:strVal val="#ppt_h"/>
                                          </p:val>
                                        </p:tav>
                                      </p:tavLst>
                                    </p:anim>
                                  </p:childTnLst>
                                </p:cTn>
                              </p:par>
                              <p:par>
                                <p:cTn id="47" presetID="22" presetClass="entr" presetSubtype="8"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3400"/>
                            </p:stCondLst>
                            <p:childTnLst>
                              <p:par>
                                <p:cTn id="51" presetID="22" presetClass="entr" presetSubtype="8"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par>
                          <p:cTn id="54" fill="hold">
                            <p:stCondLst>
                              <p:cond delay="3900"/>
                            </p:stCondLst>
                            <p:childTnLst>
                              <p:par>
                                <p:cTn id="55" presetID="45"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anim calcmode="lin" valueType="num">
                                      <p:cBhvr>
                                        <p:cTn id="58" dur="500" fill="hold"/>
                                        <p:tgtEl>
                                          <p:spTgt spid="12"/>
                                        </p:tgtEl>
                                        <p:attrNameLst>
                                          <p:attrName>ppt_w</p:attrName>
                                        </p:attrNameLst>
                                      </p:cBhvr>
                                      <p:tavLst>
                                        <p:tav tm="0" fmla="#ppt_w*sin(2.5*pi*$)">
                                          <p:val>
                                            <p:fltVal val="0"/>
                                          </p:val>
                                        </p:tav>
                                        <p:tav tm="100000">
                                          <p:val>
                                            <p:fltVal val="1"/>
                                          </p:val>
                                        </p:tav>
                                      </p:tavLst>
                                    </p:anim>
                                    <p:anim calcmode="lin" valueType="num">
                                      <p:cBhvr>
                                        <p:cTn id="59" dur="500" fill="hold"/>
                                        <p:tgtEl>
                                          <p:spTgt spid="12"/>
                                        </p:tgtEl>
                                        <p:attrNameLst>
                                          <p:attrName>ppt_h</p:attrName>
                                        </p:attrNameLst>
                                      </p:cBhvr>
                                      <p:tavLst>
                                        <p:tav tm="0">
                                          <p:val>
                                            <p:strVal val="#ppt_h"/>
                                          </p:val>
                                        </p:tav>
                                        <p:tav tm="100000">
                                          <p:val>
                                            <p:strVal val="#ppt_h"/>
                                          </p:val>
                                        </p:tav>
                                      </p:tavLst>
                                    </p:anim>
                                  </p:childTnLst>
                                </p:cTn>
                              </p:par>
                              <p:par>
                                <p:cTn id="60" presetID="22" presetClass="entr" presetSubtype="8"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4400"/>
                            </p:stCondLst>
                            <p:childTnLst>
                              <p:par>
                                <p:cTn id="64" presetID="22" presetClass="entr" presetSubtype="8"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childTnLst>
                          </p:cTn>
                        </p:par>
                        <p:par>
                          <p:cTn id="67" fill="hold">
                            <p:stCondLst>
                              <p:cond delay="4900"/>
                            </p:stCondLst>
                            <p:childTnLst>
                              <p:par>
                                <p:cTn id="68" presetID="45" presetClass="entr" presetSubtype="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anim calcmode="lin" valueType="num">
                                      <p:cBhvr>
                                        <p:cTn id="71" dur="500" fill="hold"/>
                                        <p:tgtEl>
                                          <p:spTgt spid="13"/>
                                        </p:tgtEl>
                                        <p:attrNameLst>
                                          <p:attrName>ppt_w</p:attrName>
                                        </p:attrNameLst>
                                      </p:cBhvr>
                                      <p:tavLst>
                                        <p:tav tm="0" fmla="#ppt_w*sin(2.5*pi*$)">
                                          <p:val>
                                            <p:fltVal val="0"/>
                                          </p:val>
                                        </p:tav>
                                        <p:tav tm="100000">
                                          <p:val>
                                            <p:fltVal val="1"/>
                                          </p:val>
                                        </p:tav>
                                      </p:tavLst>
                                    </p:anim>
                                    <p:anim calcmode="lin" valueType="num">
                                      <p:cBhvr>
                                        <p:cTn id="72" dur="500" fill="hold"/>
                                        <p:tgtEl>
                                          <p:spTgt spid="13"/>
                                        </p:tgtEl>
                                        <p:attrNameLst>
                                          <p:attrName>ppt_h</p:attrName>
                                        </p:attrNameLst>
                                      </p:cBhvr>
                                      <p:tavLst>
                                        <p:tav tm="0">
                                          <p:val>
                                            <p:strVal val="#ppt_h"/>
                                          </p:val>
                                        </p:tav>
                                        <p:tav tm="100000">
                                          <p:val>
                                            <p:strVal val="#ppt_h"/>
                                          </p:val>
                                        </p:tav>
                                      </p:tavLst>
                                    </p:anim>
                                  </p:childTnLst>
                                </p:cTn>
                              </p:par>
                              <p:par>
                                <p:cTn id="73" presetID="22" presetClass="entr" presetSubtype="8"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left)">
                                      <p:cBhvr>
                                        <p:cTn id="7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Line 6"/>
          <p:cNvSpPr>
            <a:spLocks noChangeShapeType="1"/>
          </p:cNvSpPr>
          <p:nvPr/>
        </p:nvSpPr>
        <p:spPr bwMode="auto">
          <a:xfrm>
            <a:off x="4067627" y="2760195"/>
            <a:ext cx="3614676" cy="0"/>
          </a:xfrm>
          <a:prstGeom prst="line">
            <a:avLst/>
          </a:prstGeom>
          <a:noFill/>
          <a:ln w="5"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4" name="Line 7"/>
          <p:cNvSpPr>
            <a:spLocks noChangeShapeType="1"/>
          </p:cNvSpPr>
          <p:nvPr/>
        </p:nvSpPr>
        <p:spPr bwMode="auto">
          <a:xfrm>
            <a:off x="4067627" y="3105049"/>
            <a:ext cx="3614676" cy="0"/>
          </a:xfrm>
          <a:prstGeom prst="line">
            <a:avLst/>
          </a:prstGeom>
          <a:noFill/>
          <a:ln w="5"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5" name="Line 8"/>
          <p:cNvSpPr>
            <a:spLocks noChangeShapeType="1"/>
          </p:cNvSpPr>
          <p:nvPr/>
        </p:nvSpPr>
        <p:spPr bwMode="auto">
          <a:xfrm>
            <a:off x="4067627" y="3441789"/>
            <a:ext cx="3614676" cy="0"/>
          </a:xfrm>
          <a:prstGeom prst="line">
            <a:avLst/>
          </a:prstGeom>
          <a:noFill/>
          <a:ln w="5"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6" name="Line 9"/>
          <p:cNvSpPr>
            <a:spLocks noChangeShapeType="1"/>
          </p:cNvSpPr>
          <p:nvPr/>
        </p:nvSpPr>
        <p:spPr bwMode="auto">
          <a:xfrm>
            <a:off x="4067627" y="3786643"/>
            <a:ext cx="3614676" cy="0"/>
          </a:xfrm>
          <a:prstGeom prst="line">
            <a:avLst/>
          </a:prstGeom>
          <a:noFill/>
          <a:ln w="5"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7" name="Line 10"/>
          <p:cNvSpPr>
            <a:spLocks noChangeShapeType="1"/>
          </p:cNvSpPr>
          <p:nvPr/>
        </p:nvSpPr>
        <p:spPr bwMode="auto">
          <a:xfrm>
            <a:off x="4067627" y="4131497"/>
            <a:ext cx="3614676" cy="0"/>
          </a:xfrm>
          <a:prstGeom prst="line">
            <a:avLst/>
          </a:prstGeom>
          <a:noFill/>
          <a:ln w="5"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8" name="Line 11"/>
          <p:cNvSpPr>
            <a:spLocks noChangeShapeType="1"/>
          </p:cNvSpPr>
          <p:nvPr/>
        </p:nvSpPr>
        <p:spPr bwMode="auto">
          <a:xfrm>
            <a:off x="4067627" y="4476351"/>
            <a:ext cx="3614676" cy="0"/>
          </a:xfrm>
          <a:prstGeom prst="line">
            <a:avLst/>
          </a:prstGeom>
          <a:noFill/>
          <a:ln w="5"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9" name="Line 12"/>
          <p:cNvSpPr>
            <a:spLocks noChangeShapeType="1"/>
          </p:cNvSpPr>
          <p:nvPr/>
        </p:nvSpPr>
        <p:spPr bwMode="auto">
          <a:xfrm>
            <a:off x="4067627" y="4813091"/>
            <a:ext cx="3614676" cy="0"/>
          </a:xfrm>
          <a:prstGeom prst="line">
            <a:avLst/>
          </a:prstGeom>
          <a:noFill/>
          <a:ln w="5"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10" name="Line 13"/>
          <p:cNvSpPr>
            <a:spLocks noChangeShapeType="1"/>
          </p:cNvSpPr>
          <p:nvPr/>
        </p:nvSpPr>
        <p:spPr bwMode="auto">
          <a:xfrm>
            <a:off x="4067627" y="5157945"/>
            <a:ext cx="3614676" cy="0"/>
          </a:xfrm>
          <a:prstGeom prst="line">
            <a:avLst/>
          </a:prstGeom>
          <a:noFill/>
          <a:ln w="5"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11" name="Rectangle 14"/>
          <p:cNvSpPr>
            <a:spLocks noChangeArrowheads="1"/>
          </p:cNvSpPr>
          <p:nvPr/>
        </p:nvSpPr>
        <p:spPr bwMode="auto">
          <a:xfrm>
            <a:off x="7069715" y="3040135"/>
            <a:ext cx="352949" cy="2117810"/>
          </a:xfrm>
          <a:prstGeom prst="rect">
            <a:avLst/>
          </a:prstGeom>
          <a:solidFill>
            <a:srgbClr val="7B8294"/>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2" name="Rectangle 15"/>
          <p:cNvSpPr>
            <a:spLocks noChangeArrowheads="1"/>
          </p:cNvSpPr>
          <p:nvPr/>
        </p:nvSpPr>
        <p:spPr bwMode="auto">
          <a:xfrm>
            <a:off x="7069715" y="3892128"/>
            <a:ext cx="352949" cy="1265818"/>
          </a:xfrm>
          <a:prstGeom prst="rect">
            <a:avLst/>
          </a:prstGeom>
          <a:solidFill>
            <a:srgbClr val="00ACF1"/>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3" name="Rectangle 16"/>
          <p:cNvSpPr>
            <a:spLocks noChangeArrowheads="1"/>
          </p:cNvSpPr>
          <p:nvPr/>
        </p:nvSpPr>
        <p:spPr bwMode="auto">
          <a:xfrm>
            <a:off x="6177203" y="3750129"/>
            <a:ext cx="357005" cy="1407816"/>
          </a:xfrm>
          <a:prstGeom prst="rect">
            <a:avLst/>
          </a:prstGeom>
          <a:solidFill>
            <a:srgbClr val="7B8294"/>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4" name="Rectangle 17"/>
          <p:cNvSpPr>
            <a:spLocks noChangeArrowheads="1"/>
          </p:cNvSpPr>
          <p:nvPr/>
        </p:nvSpPr>
        <p:spPr bwMode="auto">
          <a:xfrm>
            <a:off x="6177203" y="4236982"/>
            <a:ext cx="357005" cy="920963"/>
          </a:xfrm>
          <a:prstGeom prst="rect">
            <a:avLst/>
          </a:prstGeom>
          <a:solidFill>
            <a:srgbClr val="00ACF1"/>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5" name="Rectangle 18"/>
          <p:cNvSpPr>
            <a:spLocks noChangeArrowheads="1"/>
          </p:cNvSpPr>
          <p:nvPr/>
        </p:nvSpPr>
        <p:spPr bwMode="auto">
          <a:xfrm>
            <a:off x="6177203" y="4553436"/>
            <a:ext cx="357005" cy="604509"/>
          </a:xfrm>
          <a:prstGeom prst="rect">
            <a:avLst/>
          </a:pr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6" name="Rectangle 19"/>
          <p:cNvSpPr>
            <a:spLocks noChangeArrowheads="1"/>
          </p:cNvSpPr>
          <p:nvPr/>
        </p:nvSpPr>
        <p:spPr bwMode="auto">
          <a:xfrm>
            <a:off x="5256291" y="3632473"/>
            <a:ext cx="344835" cy="1525472"/>
          </a:xfrm>
          <a:prstGeom prst="rect">
            <a:avLst/>
          </a:prstGeom>
          <a:solidFill>
            <a:srgbClr val="7B8294"/>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7" name="Rectangle 20"/>
          <p:cNvSpPr>
            <a:spLocks noChangeArrowheads="1"/>
          </p:cNvSpPr>
          <p:nvPr/>
        </p:nvSpPr>
        <p:spPr bwMode="auto">
          <a:xfrm>
            <a:off x="5256291" y="3969213"/>
            <a:ext cx="344835" cy="1188732"/>
          </a:xfrm>
          <a:prstGeom prst="rect">
            <a:avLst/>
          </a:prstGeom>
          <a:solidFill>
            <a:srgbClr val="00ACF1"/>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8" name="Rectangle 21"/>
          <p:cNvSpPr>
            <a:spLocks noChangeArrowheads="1"/>
          </p:cNvSpPr>
          <p:nvPr/>
        </p:nvSpPr>
        <p:spPr bwMode="auto">
          <a:xfrm>
            <a:off x="4355666" y="3660872"/>
            <a:ext cx="357005" cy="1497073"/>
          </a:xfrm>
          <a:prstGeom prst="rect">
            <a:avLst/>
          </a:prstGeom>
          <a:solidFill>
            <a:srgbClr val="7B8294"/>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9" name="Rectangle 22"/>
          <p:cNvSpPr>
            <a:spLocks noChangeArrowheads="1"/>
          </p:cNvSpPr>
          <p:nvPr/>
        </p:nvSpPr>
        <p:spPr bwMode="auto">
          <a:xfrm>
            <a:off x="4355666" y="4005727"/>
            <a:ext cx="357005" cy="1152219"/>
          </a:xfrm>
          <a:prstGeom prst="rect">
            <a:avLst/>
          </a:prstGeom>
          <a:solidFill>
            <a:srgbClr val="00ACF1"/>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20" name="Rectangle 23"/>
          <p:cNvSpPr>
            <a:spLocks noChangeArrowheads="1"/>
          </p:cNvSpPr>
          <p:nvPr/>
        </p:nvSpPr>
        <p:spPr bwMode="auto">
          <a:xfrm>
            <a:off x="4355666" y="4439837"/>
            <a:ext cx="357005" cy="718108"/>
          </a:xfrm>
          <a:prstGeom prst="rect">
            <a:avLst/>
          </a:pr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21" name="Rectangle 24"/>
          <p:cNvSpPr>
            <a:spLocks noChangeArrowheads="1"/>
          </p:cNvSpPr>
          <p:nvPr/>
        </p:nvSpPr>
        <p:spPr bwMode="auto">
          <a:xfrm>
            <a:off x="5256291" y="4736007"/>
            <a:ext cx="344835" cy="421939"/>
          </a:xfrm>
          <a:prstGeom prst="rect">
            <a:avLst/>
          </a:pr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22" name="Rectangle 25"/>
          <p:cNvSpPr>
            <a:spLocks noChangeArrowheads="1"/>
          </p:cNvSpPr>
          <p:nvPr/>
        </p:nvSpPr>
        <p:spPr bwMode="auto">
          <a:xfrm>
            <a:off x="7069715" y="4391152"/>
            <a:ext cx="352949" cy="766793"/>
          </a:xfrm>
          <a:prstGeom prst="rect">
            <a:avLst/>
          </a:pr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23" name="TextBox 22"/>
          <p:cNvSpPr txBox="1"/>
          <p:nvPr/>
        </p:nvSpPr>
        <p:spPr>
          <a:xfrm>
            <a:off x="3866194" y="5015428"/>
            <a:ext cx="214642" cy="240530"/>
          </a:xfrm>
          <a:prstGeom prst="rect">
            <a:avLst/>
          </a:prstGeom>
          <a:noFill/>
        </p:spPr>
        <p:txBody>
          <a:bodyPr wrap="none" lIns="70564" tIns="35282" rIns="70564" bIns="35282" rtlCol="0">
            <a:spAutoFit/>
          </a:bodyPr>
          <a:lstStyle/>
          <a:p>
            <a:r>
              <a:rPr lang="en-US" altLang="zh-CN" sz="1100">
                <a:solidFill>
                  <a:schemeClr val="tx1">
                    <a:lumMod val="75000"/>
                    <a:lumOff val="25000"/>
                  </a:schemeClr>
                </a:solidFill>
              </a:rPr>
              <a:t>0</a:t>
            </a:r>
            <a:endParaRPr lang="zh-CN" altLang="en-US" sz="1100">
              <a:solidFill>
                <a:schemeClr val="tx1">
                  <a:lumMod val="75000"/>
                  <a:lumOff val="25000"/>
                </a:schemeClr>
              </a:solidFill>
            </a:endParaRPr>
          </a:p>
        </p:txBody>
      </p:sp>
      <p:sp>
        <p:nvSpPr>
          <p:cNvPr id="24" name="TextBox 23"/>
          <p:cNvSpPr txBox="1"/>
          <p:nvPr/>
        </p:nvSpPr>
        <p:spPr>
          <a:xfrm>
            <a:off x="3685584" y="4672894"/>
            <a:ext cx="358912" cy="240530"/>
          </a:xfrm>
          <a:prstGeom prst="rect">
            <a:avLst/>
          </a:prstGeom>
          <a:noFill/>
        </p:spPr>
        <p:txBody>
          <a:bodyPr wrap="none" lIns="70564" tIns="35282" rIns="70564" bIns="35282" rtlCol="0">
            <a:spAutoFit/>
          </a:bodyPr>
          <a:lstStyle/>
          <a:p>
            <a:r>
              <a:rPr lang="en-US" altLang="zh-CN" sz="1100">
                <a:solidFill>
                  <a:schemeClr val="tx1">
                    <a:lumMod val="75000"/>
                    <a:lumOff val="25000"/>
                  </a:schemeClr>
                </a:solidFill>
              </a:rPr>
              <a:t>100</a:t>
            </a:r>
            <a:endParaRPr lang="zh-CN" altLang="en-US" sz="1100">
              <a:solidFill>
                <a:schemeClr val="tx1">
                  <a:lumMod val="75000"/>
                  <a:lumOff val="25000"/>
                </a:schemeClr>
              </a:solidFill>
            </a:endParaRPr>
          </a:p>
        </p:txBody>
      </p:sp>
      <p:sp>
        <p:nvSpPr>
          <p:cNvPr id="25" name="TextBox 24"/>
          <p:cNvSpPr txBox="1"/>
          <p:nvPr/>
        </p:nvSpPr>
        <p:spPr>
          <a:xfrm>
            <a:off x="3685584" y="4330358"/>
            <a:ext cx="358912" cy="240530"/>
          </a:xfrm>
          <a:prstGeom prst="rect">
            <a:avLst/>
          </a:prstGeom>
          <a:noFill/>
        </p:spPr>
        <p:txBody>
          <a:bodyPr wrap="none" lIns="70564" tIns="35282" rIns="70564" bIns="35282" rtlCol="0">
            <a:spAutoFit/>
          </a:bodyPr>
          <a:lstStyle/>
          <a:p>
            <a:r>
              <a:rPr lang="en-US" altLang="zh-CN" sz="1100">
                <a:solidFill>
                  <a:schemeClr val="tx1">
                    <a:lumMod val="75000"/>
                    <a:lumOff val="25000"/>
                  </a:schemeClr>
                </a:solidFill>
              </a:rPr>
              <a:t>200</a:t>
            </a:r>
            <a:endParaRPr lang="zh-CN" altLang="en-US" sz="1100">
              <a:solidFill>
                <a:schemeClr val="tx1">
                  <a:lumMod val="75000"/>
                  <a:lumOff val="25000"/>
                </a:schemeClr>
              </a:solidFill>
            </a:endParaRPr>
          </a:p>
        </p:txBody>
      </p:sp>
      <p:sp>
        <p:nvSpPr>
          <p:cNvPr id="26" name="TextBox 25"/>
          <p:cNvSpPr txBox="1"/>
          <p:nvPr/>
        </p:nvSpPr>
        <p:spPr>
          <a:xfrm>
            <a:off x="3685584" y="3987822"/>
            <a:ext cx="358912" cy="240530"/>
          </a:xfrm>
          <a:prstGeom prst="rect">
            <a:avLst/>
          </a:prstGeom>
          <a:noFill/>
        </p:spPr>
        <p:txBody>
          <a:bodyPr wrap="none" lIns="70564" tIns="35282" rIns="70564" bIns="35282" rtlCol="0">
            <a:spAutoFit/>
          </a:bodyPr>
          <a:lstStyle/>
          <a:p>
            <a:r>
              <a:rPr lang="en-US" altLang="zh-CN" sz="1100">
                <a:solidFill>
                  <a:schemeClr val="tx1">
                    <a:lumMod val="75000"/>
                    <a:lumOff val="25000"/>
                  </a:schemeClr>
                </a:solidFill>
              </a:rPr>
              <a:t>300</a:t>
            </a:r>
            <a:endParaRPr lang="zh-CN" altLang="en-US" sz="1100">
              <a:solidFill>
                <a:schemeClr val="tx1">
                  <a:lumMod val="75000"/>
                  <a:lumOff val="25000"/>
                </a:schemeClr>
              </a:solidFill>
            </a:endParaRPr>
          </a:p>
        </p:txBody>
      </p:sp>
      <p:sp>
        <p:nvSpPr>
          <p:cNvPr id="27" name="TextBox 26"/>
          <p:cNvSpPr txBox="1"/>
          <p:nvPr/>
        </p:nvSpPr>
        <p:spPr>
          <a:xfrm>
            <a:off x="3685584" y="3645285"/>
            <a:ext cx="358912" cy="240530"/>
          </a:xfrm>
          <a:prstGeom prst="rect">
            <a:avLst/>
          </a:prstGeom>
          <a:noFill/>
        </p:spPr>
        <p:txBody>
          <a:bodyPr wrap="none" lIns="70564" tIns="35282" rIns="70564" bIns="35282" rtlCol="0">
            <a:spAutoFit/>
          </a:bodyPr>
          <a:lstStyle/>
          <a:p>
            <a:r>
              <a:rPr lang="en-US" altLang="zh-CN" sz="1100">
                <a:solidFill>
                  <a:schemeClr val="tx1">
                    <a:lumMod val="75000"/>
                    <a:lumOff val="25000"/>
                  </a:schemeClr>
                </a:solidFill>
              </a:rPr>
              <a:t>400</a:t>
            </a:r>
            <a:endParaRPr lang="zh-CN" altLang="en-US" sz="1100">
              <a:solidFill>
                <a:schemeClr val="tx1">
                  <a:lumMod val="75000"/>
                  <a:lumOff val="25000"/>
                </a:schemeClr>
              </a:solidFill>
            </a:endParaRPr>
          </a:p>
        </p:txBody>
      </p:sp>
      <p:sp>
        <p:nvSpPr>
          <p:cNvPr id="28" name="TextBox 27"/>
          <p:cNvSpPr txBox="1"/>
          <p:nvPr/>
        </p:nvSpPr>
        <p:spPr>
          <a:xfrm>
            <a:off x="3685584" y="3302749"/>
            <a:ext cx="358912" cy="240530"/>
          </a:xfrm>
          <a:prstGeom prst="rect">
            <a:avLst/>
          </a:prstGeom>
          <a:noFill/>
        </p:spPr>
        <p:txBody>
          <a:bodyPr wrap="none" lIns="70564" tIns="35282" rIns="70564" bIns="35282" rtlCol="0">
            <a:spAutoFit/>
          </a:bodyPr>
          <a:lstStyle/>
          <a:p>
            <a:r>
              <a:rPr lang="en-US" altLang="zh-CN" sz="1100">
                <a:solidFill>
                  <a:schemeClr val="tx1">
                    <a:lumMod val="75000"/>
                    <a:lumOff val="25000"/>
                  </a:schemeClr>
                </a:solidFill>
              </a:rPr>
              <a:t>500</a:t>
            </a:r>
            <a:endParaRPr lang="zh-CN" altLang="en-US" sz="1100">
              <a:solidFill>
                <a:schemeClr val="tx1">
                  <a:lumMod val="75000"/>
                  <a:lumOff val="25000"/>
                </a:schemeClr>
              </a:solidFill>
            </a:endParaRPr>
          </a:p>
        </p:txBody>
      </p:sp>
      <p:sp>
        <p:nvSpPr>
          <p:cNvPr id="29" name="TextBox 28"/>
          <p:cNvSpPr txBox="1"/>
          <p:nvPr/>
        </p:nvSpPr>
        <p:spPr>
          <a:xfrm>
            <a:off x="3685584" y="2960213"/>
            <a:ext cx="358912" cy="240530"/>
          </a:xfrm>
          <a:prstGeom prst="rect">
            <a:avLst/>
          </a:prstGeom>
          <a:noFill/>
        </p:spPr>
        <p:txBody>
          <a:bodyPr wrap="none" lIns="70564" tIns="35282" rIns="70564" bIns="35282" rtlCol="0">
            <a:spAutoFit/>
          </a:bodyPr>
          <a:lstStyle/>
          <a:p>
            <a:r>
              <a:rPr lang="en-US" altLang="zh-CN" sz="1100">
                <a:solidFill>
                  <a:schemeClr val="tx1">
                    <a:lumMod val="75000"/>
                    <a:lumOff val="25000"/>
                  </a:schemeClr>
                </a:solidFill>
              </a:rPr>
              <a:t>600</a:t>
            </a:r>
            <a:endParaRPr lang="zh-CN" altLang="en-US" sz="1100">
              <a:solidFill>
                <a:schemeClr val="tx1">
                  <a:lumMod val="75000"/>
                  <a:lumOff val="25000"/>
                </a:schemeClr>
              </a:solidFill>
            </a:endParaRPr>
          </a:p>
        </p:txBody>
      </p:sp>
      <p:sp>
        <p:nvSpPr>
          <p:cNvPr id="30" name="TextBox 29"/>
          <p:cNvSpPr txBox="1"/>
          <p:nvPr/>
        </p:nvSpPr>
        <p:spPr>
          <a:xfrm>
            <a:off x="3685584" y="2617677"/>
            <a:ext cx="358912" cy="240530"/>
          </a:xfrm>
          <a:prstGeom prst="rect">
            <a:avLst/>
          </a:prstGeom>
          <a:noFill/>
        </p:spPr>
        <p:txBody>
          <a:bodyPr wrap="none" lIns="70564" tIns="35282" rIns="70564" bIns="35282" rtlCol="0">
            <a:spAutoFit/>
          </a:bodyPr>
          <a:lstStyle/>
          <a:p>
            <a:r>
              <a:rPr lang="en-US" altLang="zh-CN" sz="1100">
                <a:solidFill>
                  <a:schemeClr val="tx1">
                    <a:lumMod val="75000"/>
                    <a:lumOff val="25000"/>
                  </a:schemeClr>
                </a:solidFill>
              </a:rPr>
              <a:t>700</a:t>
            </a:r>
            <a:endParaRPr lang="zh-CN" altLang="en-US" sz="1100">
              <a:solidFill>
                <a:schemeClr val="tx1">
                  <a:lumMod val="75000"/>
                  <a:lumOff val="25000"/>
                </a:schemeClr>
              </a:solidFill>
            </a:endParaRPr>
          </a:p>
        </p:txBody>
      </p:sp>
      <p:sp>
        <p:nvSpPr>
          <p:cNvPr id="31" name="TextBox 30"/>
          <p:cNvSpPr txBox="1"/>
          <p:nvPr/>
        </p:nvSpPr>
        <p:spPr>
          <a:xfrm>
            <a:off x="4324362" y="5281687"/>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2" name="TextBox 31"/>
          <p:cNvSpPr txBox="1"/>
          <p:nvPr/>
        </p:nvSpPr>
        <p:spPr>
          <a:xfrm>
            <a:off x="5218903" y="5281687"/>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3" name="TextBox 32"/>
          <p:cNvSpPr txBox="1"/>
          <p:nvPr/>
        </p:nvSpPr>
        <p:spPr>
          <a:xfrm>
            <a:off x="6145898" y="5281687"/>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4" name="TextBox 33"/>
          <p:cNvSpPr txBox="1"/>
          <p:nvPr/>
        </p:nvSpPr>
        <p:spPr>
          <a:xfrm>
            <a:off x="7036384" y="5281687"/>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5" name="TextBox 34"/>
          <p:cNvSpPr txBox="1"/>
          <p:nvPr/>
        </p:nvSpPr>
        <p:spPr>
          <a:xfrm>
            <a:off x="8271804" y="2791877"/>
            <a:ext cx="3151994" cy="627078"/>
          </a:xfrm>
          <a:prstGeom prst="rect">
            <a:avLst/>
          </a:prstGeom>
          <a:noFill/>
        </p:spPr>
        <p:txBody>
          <a:bodyPr wrap="square" lIns="70564" tIns="35282" rIns="70564" bIns="35282" rtlCol="0">
            <a:spAutoFit/>
          </a:bodyPr>
          <a:lstStyle/>
          <a:p>
            <a:pPr algn="just">
              <a:lnSpc>
                <a:spcPct val="130000"/>
              </a:lnSpc>
            </a:pPr>
            <a:r>
              <a:rPr lang="zh-CN" altLang="en-US" sz="9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900">
                <a:solidFill>
                  <a:schemeClr val="tx1">
                    <a:lumMod val="75000"/>
                    <a:lumOff val="25000"/>
                  </a:schemeClr>
                </a:solidFill>
                <a:latin typeface="微软雅黑" pitchFamily="34" charset="-122"/>
                <a:ea typeface="微软雅黑" pitchFamily="34" charset="-122"/>
              </a:rPr>
              <a:t>这里，或者通过通过复制您的文本。</a:t>
            </a:r>
          </a:p>
        </p:txBody>
      </p:sp>
      <p:sp>
        <p:nvSpPr>
          <p:cNvPr id="36" name="TextBox 35"/>
          <p:cNvSpPr txBox="1"/>
          <p:nvPr/>
        </p:nvSpPr>
        <p:spPr>
          <a:xfrm>
            <a:off x="8271805" y="2435583"/>
            <a:ext cx="1369235" cy="346249"/>
          </a:xfrm>
          <a:prstGeom prst="rect">
            <a:avLst/>
          </a:prstGeom>
          <a:noFill/>
        </p:spPr>
        <p:txBody>
          <a:bodyPr wrap="square" lIns="70564" tIns="0" rIns="70564" bIns="0" rtlCol="0" anchor="t">
            <a:spAutoFit/>
          </a:bodyPr>
          <a:lstStyle/>
          <a:p>
            <a:pP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37" name="TextBox 36"/>
          <p:cNvSpPr txBox="1"/>
          <p:nvPr/>
        </p:nvSpPr>
        <p:spPr>
          <a:xfrm>
            <a:off x="8265644" y="3553005"/>
            <a:ext cx="1946145" cy="498812"/>
          </a:xfrm>
          <a:prstGeom prst="rect">
            <a:avLst/>
          </a:prstGeom>
          <a:noFill/>
        </p:spPr>
        <p:txBody>
          <a:bodyPr wrap="none" lIns="70564" tIns="35282" rIns="70564" bIns="35282" rtlCol="0">
            <a:spAutoFit/>
          </a:bodyPr>
          <a:lstStyle/>
          <a:p>
            <a:r>
              <a:rPr lang="en-US" altLang="zh-CN" sz="2800">
                <a:solidFill>
                  <a:srgbClr val="161D25"/>
                </a:solidFill>
                <a:latin typeface="Bebas" pitchFamily="2" charset="0"/>
              </a:rPr>
              <a:t>192,058,473</a:t>
            </a:r>
            <a:endParaRPr lang="zh-CN" altLang="en-US" sz="2800">
              <a:solidFill>
                <a:srgbClr val="161D25"/>
              </a:solidFill>
              <a:latin typeface="Bebas" pitchFamily="2" charset="0"/>
            </a:endParaRPr>
          </a:p>
        </p:txBody>
      </p:sp>
      <p:sp>
        <p:nvSpPr>
          <p:cNvPr id="38" name="TextBox 37"/>
          <p:cNvSpPr txBox="1"/>
          <p:nvPr/>
        </p:nvSpPr>
        <p:spPr>
          <a:xfrm>
            <a:off x="8700885" y="4243287"/>
            <a:ext cx="1092573" cy="261282"/>
          </a:xfrm>
          <a:prstGeom prst="rect">
            <a:avLst/>
          </a:prstGeom>
          <a:noFill/>
        </p:spPr>
        <p:txBody>
          <a:bodyPr wrap="none" lIns="70564" tIns="35282" rIns="70564" bIns="35282" rtlCol="0">
            <a:spAutoFit/>
          </a:bodyPr>
          <a:lstStyle/>
          <a:p>
            <a:r>
              <a:rPr lang="zh-CN" altLang="en-US" sz="1200">
                <a:solidFill>
                  <a:schemeClr val="tx1">
                    <a:lumMod val="75000"/>
                    <a:lumOff val="25000"/>
                  </a:schemeClr>
                </a:solidFill>
                <a:latin typeface="微软雅黑" pitchFamily="34" charset="-122"/>
                <a:ea typeface="微软雅黑" pitchFamily="34" charset="-122"/>
              </a:rPr>
              <a:t>此处输入标题</a:t>
            </a:r>
          </a:p>
        </p:txBody>
      </p:sp>
      <p:sp>
        <p:nvSpPr>
          <p:cNvPr id="39" name="TextBox 38"/>
          <p:cNvSpPr txBox="1"/>
          <p:nvPr/>
        </p:nvSpPr>
        <p:spPr>
          <a:xfrm>
            <a:off x="8700885" y="4597938"/>
            <a:ext cx="775885" cy="261282"/>
          </a:xfrm>
          <a:prstGeom prst="rect">
            <a:avLst/>
          </a:prstGeom>
          <a:noFill/>
        </p:spPr>
        <p:txBody>
          <a:bodyPr wrap="none" lIns="70564" tIns="35282" rIns="70564" bIns="35282" rtlCol="0">
            <a:spAutoFit/>
          </a:bodyPr>
          <a:lstStyle/>
          <a:p>
            <a:r>
              <a:rPr lang="zh-CN" altLang="en-US" sz="1200">
                <a:solidFill>
                  <a:schemeClr val="tx1">
                    <a:lumMod val="75000"/>
                    <a:lumOff val="25000"/>
                  </a:schemeClr>
                </a:solidFill>
                <a:latin typeface="微软雅黑" pitchFamily="34" charset="-122"/>
                <a:ea typeface="微软雅黑" pitchFamily="34" charset="-122"/>
              </a:rPr>
              <a:t>添加标题</a:t>
            </a:r>
          </a:p>
        </p:txBody>
      </p:sp>
      <p:sp>
        <p:nvSpPr>
          <p:cNvPr id="40" name="TextBox 39"/>
          <p:cNvSpPr txBox="1"/>
          <p:nvPr/>
        </p:nvSpPr>
        <p:spPr>
          <a:xfrm>
            <a:off x="8700885" y="4985345"/>
            <a:ext cx="1409260" cy="261282"/>
          </a:xfrm>
          <a:prstGeom prst="rect">
            <a:avLst/>
          </a:prstGeom>
          <a:noFill/>
        </p:spPr>
        <p:txBody>
          <a:bodyPr wrap="none" lIns="70564" tIns="35282" rIns="70564" bIns="35282" rtlCol="0">
            <a:spAutoFit/>
          </a:bodyPr>
          <a:lstStyle/>
          <a:p>
            <a:r>
              <a:rPr lang="zh-CN" altLang="en-US" sz="1200">
                <a:solidFill>
                  <a:schemeClr val="tx1">
                    <a:lumMod val="75000"/>
                    <a:lumOff val="25000"/>
                  </a:schemeClr>
                </a:solidFill>
                <a:latin typeface="微软雅黑" pitchFamily="34" charset="-122"/>
                <a:ea typeface="微软雅黑" pitchFamily="34" charset="-122"/>
              </a:rPr>
              <a:t>点击此处添加标题</a:t>
            </a:r>
          </a:p>
        </p:txBody>
      </p:sp>
      <p:sp>
        <p:nvSpPr>
          <p:cNvPr id="41" name="Freeform 35"/>
          <p:cNvSpPr>
            <a:spLocks noEditPoints="1"/>
          </p:cNvSpPr>
          <p:nvPr/>
        </p:nvSpPr>
        <p:spPr bwMode="auto">
          <a:xfrm>
            <a:off x="10479114" y="3604555"/>
            <a:ext cx="181802" cy="383267"/>
          </a:xfrm>
          <a:custGeom>
            <a:avLst/>
            <a:gdLst>
              <a:gd name="T0" fmla="*/ 76 w 153"/>
              <a:gd name="T1" fmla="*/ 60 h 322"/>
              <a:gd name="T2" fmla="*/ 106 w 153"/>
              <a:gd name="T3" fmla="*/ 30 h 322"/>
              <a:gd name="T4" fmla="*/ 76 w 153"/>
              <a:gd name="T5" fmla="*/ 0 h 322"/>
              <a:gd name="T6" fmla="*/ 46 w 153"/>
              <a:gd name="T7" fmla="*/ 30 h 322"/>
              <a:gd name="T8" fmla="*/ 76 w 153"/>
              <a:gd name="T9" fmla="*/ 60 h 322"/>
              <a:gd name="T10" fmla="*/ 151 w 153"/>
              <a:gd name="T11" fmla="*/ 161 h 322"/>
              <a:gd name="T12" fmla="*/ 151 w 153"/>
              <a:gd name="T13" fmla="*/ 161 h 322"/>
              <a:gd name="T14" fmla="*/ 127 w 153"/>
              <a:gd name="T15" fmla="*/ 91 h 322"/>
              <a:gd name="T16" fmla="*/ 97 w 153"/>
              <a:gd name="T17" fmla="*/ 67 h 322"/>
              <a:gd name="T18" fmla="*/ 56 w 153"/>
              <a:gd name="T19" fmla="*/ 67 h 322"/>
              <a:gd name="T20" fmla="*/ 27 w 153"/>
              <a:gd name="T21" fmla="*/ 85 h 322"/>
              <a:gd name="T22" fmla="*/ 27 w 153"/>
              <a:gd name="T23" fmla="*/ 85 h 322"/>
              <a:gd name="T24" fmla="*/ 26 w 153"/>
              <a:gd name="T25" fmla="*/ 91 h 322"/>
              <a:gd name="T26" fmla="*/ 2 w 153"/>
              <a:gd name="T27" fmla="*/ 161 h 322"/>
              <a:gd name="T28" fmla="*/ 9 w 153"/>
              <a:gd name="T29" fmla="*/ 176 h 322"/>
              <a:gd name="T30" fmla="*/ 23 w 153"/>
              <a:gd name="T31" fmla="*/ 169 h 322"/>
              <a:gd name="T32" fmla="*/ 45 w 153"/>
              <a:gd name="T33" fmla="*/ 104 h 322"/>
              <a:gd name="T34" fmla="*/ 49 w 153"/>
              <a:gd name="T35" fmla="*/ 104 h 322"/>
              <a:gd name="T36" fmla="*/ 12 w 153"/>
              <a:gd name="T37" fmla="*/ 214 h 322"/>
              <a:gd name="T38" fmla="*/ 46 w 153"/>
              <a:gd name="T39" fmla="*/ 214 h 322"/>
              <a:gd name="T40" fmla="*/ 46 w 153"/>
              <a:gd name="T41" fmla="*/ 308 h 322"/>
              <a:gd name="T42" fmla="*/ 60 w 153"/>
              <a:gd name="T43" fmla="*/ 322 h 322"/>
              <a:gd name="T44" fmla="*/ 75 w 153"/>
              <a:gd name="T45" fmla="*/ 308 h 322"/>
              <a:gd name="T46" fmla="*/ 75 w 153"/>
              <a:gd name="T47" fmla="*/ 214 h 322"/>
              <a:gd name="T48" fmla="*/ 78 w 153"/>
              <a:gd name="T49" fmla="*/ 214 h 322"/>
              <a:gd name="T50" fmla="*/ 78 w 153"/>
              <a:gd name="T51" fmla="*/ 308 h 322"/>
              <a:gd name="T52" fmla="*/ 92 w 153"/>
              <a:gd name="T53" fmla="*/ 322 h 322"/>
              <a:gd name="T54" fmla="*/ 106 w 153"/>
              <a:gd name="T55" fmla="*/ 308 h 322"/>
              <a:gd name="T56" fmla="*/ 106 w 153"/>
              <a:gd name="T57" fmla="*/ 214 h 322"/>
              <a:gd name="T58" fmla="*/ 141 w 153"/>
              <a:gd name="T59" fmla="*/ 214 h 322"/>
              <a:gd name="T60" fmla="*/ 104 w 153"/>
              <a:gd name="T61" fmla="*/ 104 h 322"/>
              <a:gd name="T62" fmla="*/ 107 w 153"/>
              <a:gd name="T63" fmla="*/ 104 h 322"/>
              <a:gd name="T64" fmla="*/ 129 w 153"/>
              <a:gd name="T65" fmla="*/ 169 h 322"/>
              <a:gd name="T66" fmla="*/ 144 w 153"/>
              <a:gd name="T67" fmla="*/ 176 h 322"/>
              <a:gd name="T68" fmla="*/ 151 w 153"/>
              <a:gd name="T6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322">
                <a:moveTo>
                  <a:pt x="76" y="60"/>
                </a:moveTo>
                <a:cubicBezTo>
                  <a:pt x="92" y="60"/>
                  <a:pt x="106" y="46"/>
                  <a:pt x="106" y="30"/>
                </a:cubicBezTo>
                <a:cubicBezTo>
                  <a:pt x="106" y="14"/>
                  <a:pt x="92" y="0"/>
                  <a:pt x="76" y="0"/>
                </a:cubicBezTo>
                <a:cubicBezTo>
                  <a:pt x="60" y="0"/>
                  <a:pt x="46" y="14"/>
                  <a:pt x="46" y="30"/>
                </a:cubicBezTo>
                <a:cubicBezTo>
                  <a:pt x="46" y="46"/>
                  <a:pt x="60" y="60"/>
                  <a:pt x="76" y="60"/>
                </a:cubicBezTo>
                <a:close/>
                <a:moveTo>
                  <a:pt x="151" y="161"/>
                </a:moveTo>
                <a:cubicBezTo>
                  <a:pt x="151" y="161"/>
                  <a:pt x="151" y="161"/>
                  <a:pt x="151" y="161"/>
                </a:cubicBezTo>
                <a:cubicBezTo>
                  <a:pt x="127" y="91"/>
                  <a:pt x="127" y="91"/>
                  <a:pt x="127" y="91"/>
                </a:cubicBezTo>
                <a:cubicBezTo>
                  <a:pt x="124" y="77"/>
                  <a:pt x="112" y="67"/>
                  <a:pt x="97" y="67"/>
                </a:cubicBezTo>
                <a:cubicBezTo>
                  <a:pt x="56" y="67"/>
                  <a:pt x="56" y="67"/>
                  <a:pt x="56" y="67"/>
                </a:cubicBezTo>
                <a:cubicBezTo>
                  <a:pt x="43" y="67"/>
                  <a:pt x="32" y="74"/>
                  <a:pt x="27" y="85"/>
                </a:cubicBezTo>
                <a:cubicBezTo>
                  <a:pt x="27" y="85"/>
                  <a:pt x="27" y="85"/>
                  <a:pt x="27" y="85"/>
                </a:cubicBezTo>
                <a:cubicBezTo>
                  <a:pt x="27" y="87"/>
                  <a:pt x="26" y="89"/>
                  <a:pt x="26" y="91"/>
                </a:cubicBezTo>
                <a:cubicBezTo>
                  <a:pt x="2" y="161"/>
                  <a:pt x="2" y="161"/>
                  <a:pt x="2" y="161"/>
                </a:cubicBezTo>
                <a:cubicBezTo>
                  <a:pt x="0" y="167"/>
                  <a:pt x="3" y="174"/>
                  <a:pt x="9" y="176"/>
                </a:cubicBezTo>
                <a:cubicBezTo>
                  <a:pt x="15" y="178"/>
                  <a:pt x="21" y="175"/>
                  <a:pt x="23" y="169"/>
                </a:cubicBezTo>
                <a:cubicBezTo>
                  <a:pt x="45" y="104"/>
                  <a:pt x="45" y="104"/>
                  <a:pt x="45" y="104"/>
                </a:cubicBezTo>
                <a:cubicBezTo>
                  <a:pt x="49" y="104"/>
                  <a:pt x="49" y="104"/>
                  <a:pt x="49" y="104"/>
                </a:cubicBezTo>
                <a:cubicBezTo>
                  <a:pt x="12" y="214"/>
                  <a:pt x="12" y="214"/>
                  <a:pt x="12" y="214"/>
                </a:cubicBezTo>
                <a:cubicBezTo>
                  <a:pt x="46" y="214"/>
                  <a:pt x="46" y="214"/>
                  <a:pt x="46" y="214"/>
                </a:cubicBezTo>
                <a:cubicBezTo>
                  <a:pt x="46" y="308"/>
                  <a:pt x="46" y="308"/>
                  <a:pt x="46" y="308"/>
                </a:cubicBezTo>
                <a:cubicBezTo>
                  <a:pt x="46" y="316"/>
                  <a:pt x="53" y="322"/>
                  <a:pt x="60" y="322"/>
                </a:cubicBezTo>
                <a:cubicBezTo>
                  <a:pt x="68" y="322"/>
                  <a:pt x="75" y="316"/>
                  <a:pt x="75" y="308"/>
                </a:cubicBezTo>
                <a:cubicBezTo>
                  <a:pt x="75" y="214"/>
                  <a:pt x="75" y="214"/>
                  <a:pt x="75" y="214"/>
                </a:cubicBezTo>
                <a:cubicBezTo>
                  <a:pt x="78" y="214"/>
                  <a:pt x="78" y="214"/>
                  <a:pt x="78" y="214"/>
                </a:cubicBezTo>
                <a:cubicBezTo>
                  <a:pt x="78" y="308"/>
                  <a:pt x="78" y="308"/>
                  <a:pt x="78" y="308"/>
                </a:cubicBezTo>
                <a:cubicBezTo>
                  <a:pt x="78" y="316"/>
                  <a:pt x="85" y="322"/>
                  <a:pt x="92" y="322"/>
                </a:cubicBezTo>
                <a:cubicBezTo>
                  <a:pt x="100" y="322"/>
                  <a:pt x="106" y="316"/>
                  <a:pt x="106" y="308"/>
                </a:cubicBezTo>
                <a:cubicBezTo>
                  <a:pt x="106" y="214"/>
                  <a:pt x="106" y="214"/>
                  <a:pt x="106" y="214"/>
                </a:cubicBezTo>
                <a:cubicBezTo>
                  <a:pt x="141" y="214"/>
                  <a:pt x="141" y="214"/>
                  <a:pt x="141" y="214"/>
                </a:cubicBezTo>
                <a:cubicBezTo>
                  <a:pt x="104" y="104"/>
                  <a:pt x="104" y="104"/>
                  <a:pt x="104" y="104"/>
                </a:cubicBezTo>
                <a:cubicBezTo>
                  <a:pt x="107" y="104"/>
                  <a:pt x="107" y="104"/>
                  <a:pt x="107" y="104"/>
                </a:cubicBezTo>
                <a:cubicBezTo>
                  <a:pt x="129" y="169"/>
                  <a:pt x="129" y="169"/>
                  <a:pt x="129" y="169"/>
                </a:cubicBezTo>
                <a:cubicBezTo>
                  <a:pt x="131" y="175"/>
                  <a:pt x="138" y="178"/>
                  <a:pt x="144" y="176"/>
                </a:cubicBezTo>
                <a:cubicBezTo>
                  <a:pt x="150" y="174"/>
                  <a:pt x="153" y="167"/>
                  <a:pt x="151" y="161"/>
                </a:cubicBezTo>
                <a:close/>
              </a:path>
            </a:pathLst>
          </a:custGeom>
          <a:solidFill>
            <a:srgbClr val="7B8294"/>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42" name="Freeform 36"/>
          <p:cNvSpPr>
            <a:spLocks noEditPoints="1"/>
          </p:cNvSpPr>
          <p:nvPr/>
        </p:nvSpPr>
        <p:spPr bwMode="auto">
          <a:xfrm>
            <a:off x="10274002" y="3623219"/>
            <a:ext cx="151083" cy="381756"/>
          </a:xfrm>
          <a:custGeom>
            <a:avLst/>
            <a:gdLst>
              <a:gd name="T0" fmla="*/ 64 w 127"/>
              <a:gd name="T1" fmla="*/ 58 h 321"/>
              <a:gd name="T2" fmla="*/ 93 w 127"/>
              <a:gd name="T3" fmla="*/ 29 h 321"/>
              <a:gd name="T4" fmla="*/ 64 w 127"/>
              <a:gd name="T5" fmla="*/ 0 h 321"/>
              <a:gd name="T6" fmla="*/ 34 w 127"/>
              <a:gd name="T7" fmla="*/ 29 h 321"/>
              <a:gd name="T8" fmla="*/ 64 w 127"/>
              <a:gd name="T9" fmla="*/ 58 h 321"/>
              <a:gd name="T10" fmla="*/ 127 w 127"/>
              <a:gd name="T11" fmla="*/ 85 h 321"/>
              <a:gd name="T12" fmla="*/ 127 w 127"/>
              <a:gd name="T13" fmla="*/ 85 h 321"/>
              <a:gd name="T14" fmla="*/ 102 w 127"/>
              <a:gd name="T15" fmla="*/ 63 h 321"/>
              <a:gd name="T16" fmla="*/ 25 w 127"/>
              <a:gd name="T17" fmla="*/ 63 h 321"/>
              <a:gd name="T18" fmla="*/ 1 w 127"/>
              <a:gd name="T19" fmla="*/ 85 h 321"/>
              <a:gd name="T20" fmla="*/ 0 w 127"/>
              <a:gd name="T21" fmla="*/ 85 h 321"/>
              <a:gd name="T22" fmla="*/ 0 w 127"/>
              <a:gd name="T23" fmla="*/ 169 h 321"/>
              <a:gd name="T24" fmla="*/ 13 w 127"/>
              <a:gd name="T25" fmla="*/ 181 h 321"/>
              <a:gd name="T26" fmla="*/ 26 w 127"/>
              <a:gd name="T27" fmla="*/ 169 h 321"/>
              <a:gd name="T28" fmla="*/ 26 w 127"/>
              <a:gd name="T29" fmla="*/ 107 h 321"/>
              <a:gd name="T30" fmla="*/ 29 w 127"/>
              <a:gd name="T31" fmla="*/ 107 h 321"/>
              <a:gd name="T32" fmla="*/ 31 w 127"/>
              <a:gd name="T33" fmla="*/ 107 h 321"/>
              <a:gd name="T34" fmla="*/ 30 w 127"/>
              <a:gd name="T35" fmla="*/ 110 h 321"/>
              <a:gd name="T36" fmla="*/ 30 w 127"/>
              <a:gd name="T37" fmla="*/ 306 h 321"/>
              <a:gd name="T38" fmla="*/ 46 w 127"/>
              <a:gd name="T39" fmla="*/ 321 h 321"/>
              <a:gd name="T40" fmla="*/ 62 w 127"/>
              <a:gd name="T41" fmla="*/ 306 h 321"/>
              <a:gd name="T42" fmla="*/ 62 w 127"/>
              <a:gd name="T43" fmla="*/ 216 h 321"/>
              <a:gd name="T44" fmla="*/ 66 w 127"/>
              <a:gd name="T45" fmla="*/ 216 h 321"/>
              <a:gd name="T46" fmla="*/ 66 w 127"/>
              <a:gd name="T47" fmla="*/ 306 h 321"/>
              <a:gd name="T48" fmla="*/ 81 w 127"/>
              <a:gd name="T49" fmla="*/ 321 h 321"/>
              <a:gd name="T50" fmla="*/ 97 w 127"/>
              <a:gd name="T51" fmla="*/ 306 h 321"/>
              <a:gd name="T52" fmla="*/ 97 w 127"/>
              <a:gd name="T53" fmla="*/ 110 h 321"/>
              <a:gd name="T54" fmla="*/ 97 w 127"/>
              <a:gd name="T55" fmla="*/ 107 h 321"/>
              <a:gd name="T56" fmla="*/ 101 w 127"/>
              <a:gd name="T57" fmla="*/ 107 h 321"/>
              <a:gd name="T58" fmla="*/ 101 w 127"/>
              <a:gd name="T59" fmla="*/ 168 h 321"/>
              <a:gd name="T60" fmla="*/ 114 w 127"/>
              <a:gd name="T61" fmla="*/ 181 h 321"/>
              <a:gd name="T62" fmla="*/ 127 w 127"/>
              <a:gd name="T63" fmla="*/ 168 h 321"/>
              <a:gd name="T64" fmla="*/ 127 w 127"/>
              <a:gd name="T65" fmla="*/ 8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321">
                <a:moveTo>
                  <a:pt x="64" y="58"/>
                </a:moveTo>
                <a:cubicBezTo>
                  <a:pt x="80" y="58"/>
                  <a:pt x="93" y="45"/>
                  <a:pt x="93" y="29"/>
                </a:cubicBezTo>
                <a:cubicBezTo>
                  <a:pt x="93" y="13"/>
                  <a:pt x="80" y="0"/>
                  <a:pt x="64" y="0"/>
                </a:cubicBezTo>
                <a:cubicBezTo>
                  <a:pt x="47" y="0"/>
                  <a:pt x="34" y="13"/>
                  <a:pt x="34" y="29"/>
                </a:cubicBezTo>
                <a:cubicBezTo>
                  <a:pt x="34" y="45"/>
                  <a:pt x="47" y="58"/>
                  <a:pt x="64" y="58"/>
                </a:cubicBezTo>
                <a:close/>
                <a:moveTo>
                  <a:pt x="127" y="85"/>
                </a:moveTo>
                <a:cubicBezTo>
                  <a:pt x="127" y="85"/>
                  <a:pt x="127" y="85"/>
                  <a:pt x="127" y="85"/>
                </a:cubicBezTo>
                <a:cubicBezTo>
                  <a:pt x="126" y="73"/>
                  <a:pt x="115" y="63"/>
                  <a:pt x="102" y="63"/>
                </a:cubicBezTo>
                <a:cubicBezTo>
                  <a:pt x="25" y="63"/>
                  <a:pt x="25" y="63"/>
                  <a:pt x="25" y="63"/>
                </a:cubicBezTo>
                <a:cubicBezTo>
                  <a:pt x="12" y="63"/>
                  <a:pt x="2" y="73"/>
                  <a:pt x="1" y="85"/>
                </a:cubicBezTo>
                <a:cubicBezTo>
                  <a:pt x="0" y="85"/>
                  <a:pt x="0" y="85"/>
                  <a:pt x="0" y="85"/>
                </a:cubicBezTo>
                <a:cubicBezTo>
                  <a:pt x="0" y="169"/>
                  <a:pt x="0" y="169"/>
                  <a:pt x="0" y="169"/>
                </a:cubicBezTo>
                <a:cubicBezTo>
                  <a:pt x="0" y="176"/>
                  <a:pt x="6" y="181"/>
                  <a:pt x="13" y="181"/>
                </a:cubicBezTo>
                <a:cubicBezTo>
                  <a:pt x="20" y="181"/>
                  <a:pt x="26" y="176"/>
                  <a:pt x="26" y="169"/>
                </a:cubicBezTo>
                <a:cubicBezTo>
                  <a:pt x="26" y="107"/>
                  <a:pt x="26" y="107"/>
                  <a:pt x="26" y="107"/>
                </a:cubicBezTo>
                <a:cubicBezTo>
                  <a:pt x="27" y="107"/>
                  <a:pt x="28" y="107"/>
                  <a:pt x="29" y="107"/>
                </a:cubicBezTo>
                <a:cubicBezTo>
                  <a:pt x="31" y="107"/>
                  <a:pt x="31" y="107"/>
                  <a:pt x="31" y="107"/>
                </a:cubicBezTo>
                <a:cubicBezTo>
                  <a:pt x="30" y="108"/>
                  <a:pt x="30" y="109"/>
                  <a:pt x="30" y="110"/>
                </a:cubicBezTo>
                <a:cubicBezTo>
                  <a:pt x="30" y="306"/>
                  <a:pt x="30" y="306"/>
                  <a:pt x="30" y="306"/>
                </a:cubicBezTo>
                <a:cubicBezTo>
                  <a:pt x="30" y="314"/>
                  <a:pt x="37" y="321"/>
                  <a:pt x="46" y="321"/>
                </a:cubicBezTo>
                <a:cubicBezTo>
                  <a:pt x="55" y="321"/>
                  <a:pt x="62" y="314"/>
                  <a:pt x="62" y="306"/>
                </a:cubicBezTo>
                <a:cubicBezTo>
                  <a:pt x="62" y="216"/>
                  <a:pt x="62" y="216"/>
                  <a:pt x="62" y="216"/>
                </a:cubicBezTo>
                <a:cubicBezTo>
                  <a:pt x="66" y="216"/>
                  <a:pt x="66" y="216"/>
                  <a:pt x="66" y="216"/>
                </a:cubicBezTo>
                <a:cubicBezTo>
                  <a:pt x="66" y="306"/>
                  <a:pt x="66" y="306"/>
                  <a:pt x="66" y="306"/>
                </a:cubicBezTo>
                <a:cubicBezTo>
                  <a:pt x="66" y="314"/>
                  <a:pt x="73" y="321"/>
                  <a:pt x="81" y="321"/>
                </a:cubicBezTo>
                <a:cubicBezTo>
                  <a:pt x="90" y="321"/>
                  <a:pt x="97" y="314"/>
                  <a:pt x="97" y="306"/>
                </a:cubicBezTo>
                <a:cubicBezTo>
                  <a:pt x="97" y="110"/>
                  <a:pt x="97" y="110"/>
                  <a:pt x="97" y="110"/>
                </a:cubicBezTo>
                <a:cubicBezTo>
                  <a:pt x="97" y="109"/>
                  <a:pt x="97" y="108"/>
                  <a:pt x="97" y="107"/>
                </a:cubicBezTo>
                <a:cubicBezTo>
                  <a:pt x="101" y="107"/>
                  <a:pt x="101" y="107"/>
                  <a:pt x="101" y="107"/>
                </a:cubicBezTo>
                <a:cubicBezTo>
                  <a:pt x="101" y="168"/>
                  <a:pt x="101" y="168"/>
                  <a:pt x="101" y="168"/>
                </a:cubicBezTo>
                <a:cubicBezTo>
                  <a:pt x="101" y="175"/>
                  <a:pt x="107" y="181"/>
                  <a:pt x="114" y="181"/>
                </a:cubicBezTo>
                <a:cubicBezTo>
                  <a:pt x="121" y="181"/>
                  <a:pt x="127" y="175"/>
                  <a:pt x="127" y="168"/>
                </a:cubicBezTo>
                <a:cubicBezTo>
                  <a:pt x="127" y="85"/>
                  <a:pt x="127" y="85"/>
                  <a:pt x="127" y="85"/>
                </a:cubicBez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43" name="Freeform 37"/>
          <p:cNvSpPr>
            <a:spLocks noEditPoints="1"/>
          </p:cNvSpPr>
          <p:nvPr/>
        </p:nvSpPr>
        <p:spPr bwMode="auto">
          <a:xfrm>
            <a:off x="8384202" y="4244278"/>
            <a:ext cx="261113" cy="259299"/>
          </a:xfrm>
          <a:custGeom>
            <a:avLst/>
            <a:gdLst>
              <a:gd name="T0" fmla="*/ 91 w 181"/>
              <a:gd name="T1" fmla="*/ 0 h 180"/>
              <a:gd name="T2" fmla="*/ 154 w 181"/>
              <a:gd name="T3" fmla="*/ 26 h 180"/>
              <a:gd name="T4" fmla="*/ 154 w 181"/>
              <a:gd name="T5" fmla="*/ 26 h 180"/>
              <a:gd name="T6" fmla="*/ 181 w 181"/>
              <a:gd name="T7" fmla="*/ 90 h 180"/>
              <a:gd name="T8" fmla="*/ 154 w 181"/>
              <a:gd name="T9" fmla="*/ 154 h 180"/>
              <a:gd name="T10" fmla="*/ 91 w 181"/>
              <a:gd name="T11" fmla="*/ 180 h 180"/>
              <a:gd name="T12" fmla="*/ 27 w 181"/>
              <a:gd name="T13" fmla="*/ 154 h 180"/>
              <a:gd name="T14" fmla="*/ 27 w 181"/>
              <a:gd name="T15" fmla="*/ 154 h 180"/>
              <a:gd name="T16" fmla="*/ 0 w 181"/>
              <a:gd name="T17" fmla="*/ 90 h 180"/>
              <a:gd name="T18" fmla="*/ 27 w 181"/>
              <a:gd name="T19" fmla="*/ 26 h 180"/>
              <a:gd name="T20" fmla="*/ 27 w 181"/>
              <a:gd name="T21" fmla="*/ 26 h 180"/>
              <a:gd name="T22" fmla="*/ 91 w 181"/>
              <a:gd name="T23" fmla="*/ 0 h 180"/>
              <a:gd name="T24" fmla="*/ 129 w 181"/>
              <a:gd name="T25" fmla="*/ 52 h 180"/>
              <a:gd name="T26" fmla="*/ 91 w 181"/>
              <a:gd name="T27" fmla="*/ 36 h 180"/>
              <a:gd name="T28" fmla="*/ 52 w 181"/>
              <a:gd name="T29" fmla="*/ 52 h 180"/>
              <a:gd name="T30" fmla="*/ 52 w 181"/>
              <a:gd name="T31" fmla="*/ 52 h 180"/>
              <a:gd name="T32" fmla="*/ 37 w 181"/>
              <a:gd name="T33" fmla="*/ 90 h 180"/>
              <a:gd name="T34" fmla="*/ 52 w 181"/>
              <a:gd name="T35" fmla="*/ 128 h 180"/>
              <a:gd name="T36" fmla="*/ 52 w 181"/>
              <a:gd name="T37" fmla="*/ 128 h 180"/>
              <a:gd name="T38" fmla="*/ 91 w 181"/>
              <a:gd name="T39" fmla="*/ 144 h 180"/>
              <a:gd name="T40" fmla="*/ 129 w 181"/>
              <a:gd name="T41" fmla="*/ 128 h 180"/>
              <a:gd name="T42" fmla="*/ 145 w 181"/>
              <a:gd name="T43" fmla="*/ 90 h 180"/>
              <a:gd name="T44" fmla="*/ 129 w 181"/>
              <a:gd name="T45"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0">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0"/>
                  <a:pt x="91" y="180"/>
                </a:cubicBezTo>
                <a:cubicBezTo>
                  <a:pt x="66" y="180"/>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8"/>
                  <a:pt x="52" y="128"/>
                </a:cubicBezTo>
                <a:cubicBezTo>
                  <a:pt x="52" y="128"/>
                  <a:pt x="52" y="128"/>
                  <a:pt x="52" y="128"/>
                </a:cubicBezTo>
                <a:cubicBezTo>
                  <a:pt x="62" y="138"/>
                  <a:pt x="76" y="144"/>
                  <a:pt x="91" y="144"/>
                </a:cubicBezTo>
                <a:cubicBezTo>
                  <a:pt x="105" y="144"/>
                  <a:pt x="119" y="138"/>
                  <a:pt x="129" y="128"/>
                </a:cubicBezTo>
                <a:cubicBezTo>
                  <a:pt x="138" y="118"/>
                  <a:pt x="145" y="105"/>
                  <a:pt x="145" y="90"/>
                </a:cubicBezTo>
                <a:cubicBezTo>
                  <a:pt x="145" y="75"/>
                  <a:pt x="139" y="62"/>
                  <a:pt x="129" y="52"/>
                </a:cubicBezTo>
                <a:close/>
              </a:path>
            </a:pathLst>
          </a:custGeom>
          <a:solidFill>
            <a:srgbClr val="7B8294"/>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44" name="Freeform 38"/>
          <p:cNvSpPr>
            <a:spLocks noEditPoints="1"/>
          </p:cNvSpPr>
          <p:nvPr/>
        </p:nvSpPr>
        <p:spPr bwMode="auto">
          <a:xfrm>
            <a:off x="8384202" y="4597938"/>
            <a:ext cx="261113" cy="261128"/>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8 h 181"/>
              <a:gd name="T36" fmla="*/ 52 w 181"/>
              <a:gd name="T37" fmla="*/ 128 h 181"/>
              <a:gd name="T38" fmla="*/ 91 w 181"/>
              <a:gd name="T39" fmla="*/ 144 h 181"/>
              <a:gd name="T40" fmla="*/ 129 w 181"/>
              <a:gd name="T41" fmla="*/ 128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1"/>
                  <a:pt x="91" y="181"/>
                </a:cubicBezTo>
                <a:cubicBezTo>
                  <a:pt x="66" y="181"/>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8"/>
                </a:cubicBezTo>
                <a:cubicBezTo>
                  <a:pt x="52" y="128"/>
                  <a:pt x="52" y="128"/>
                  <a:pt x="52" y="128"/>
                </a:cubicBezTo>
                <a:cubicBezTo>
                  <a:pt x="62" y="138"/>
                  <a:pt x="76" y="144"/>
                  <a:pt x="91" y="144"/>
                </a:cubicBezTo>
                <a:cubicBezTo>
                  <a:pt x="105" y="144"/>
                  <a:pt x="119" y="138"/>
                  <a:pt x="129" y="128"/>
                </a:cubicBezTo>
                <a:cubicBezTo>
                  <a:pt x="138" y="119"/>
                  <a:pt x="145" y="105"/>
                  <a:pt x="145" y="90"/>
                </a:cubicBezTo>
                <a:cubicBezTo>
                  <a:pt x="145" y="75"/>
                  <a:pt x="139" y="62"/>
                  <a:pt x="129" y="52"/>
                </a:cubicBezTo>
                <a:close/>
              </a:path>
            </a:pathLst>
          </a:custGeom>
          <a:solidFill>
            <a:srgbClr val="00ACF1"/>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45" name="Freeform 39"/>
          <p:cNvSpPr>
            <a:spLocks noEditPoints="1"/>
          </p:cNvSpPr>
          <p:nvPr/>
        </p:nvSpPr>
        <p:spPr bwMode="auto">
          <a:xfrm>
            <a:off x="8384202" y="4985499"/>
            <a:ext cx="261113" cy="261128"/>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9 h 181"/>
              <a:gd name="T36" fmla="*/ 52 w 181"/>
              <a:gd name="T37" fmla="*/ 129 h 181"/>
              <a:gd name="T38" fmla="*/ 91 w 181"/>
              <a:gd name="T39" fmla="*/ 144 h 181"/>
              <a:gd name="T40" fmla="*/ 129 w 181"/>
              <a:gd name="T41" fmla="*/ 129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1"/>
                  <a:pt x="116" y="181"/>
                  <a:pt x="91" y="181"/>
                </a:cubicBezTo>
                <a:cubicBezTo>
                  <a:pt x="66" y="181"/>
                  <a:pt x="43" y="171"/>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9"/>
                </a:cubicBezTo>
                <a:cubicBezTo>
                  <a:pt x="52" y="129"/>
                  <a:pt x="52" y="129"/>
                  <a:pt x="52" y="129"/>
                </a:cubicBezTo>
                <a:cubicBezTo>
                  <a:pt x="62" y="138"/>
                  <a:pt x="76" y="144"/>
                  <a:pt x="91" y="144"/>
                </a:cubicBezTo>
                <a:cubicBezTo>
                  <a:pt x="105" y="144"/>
                  <a:pt x="119" y="138"/>
                  <a:pt x="129" y="129"/>
                </a:cubicBezTo>
                <a:cubicBezTo>
                  <a:pt x="138" y="119"/>
                  <a:pt x="145" y="105"/>
                  <a:pt x="145" y="90"/>
                </a:cubicBezTo>
                <a:cubicBezTo>
                  <a:pt x="145" y="75"/>
                  <a:pt x="139" y="62"/>
                  <a:pt x="129" y="52"/>
                </a:cubicBez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500"/>
                                        <p:tgtEl>
                                          <p:spTgt spid="10"/>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childTnLst>
                          </p:cTn>
                        </p:par>
                        <p:par>
                          <p:cTn id="72" fill="hold">
                            <p:stCondLst>
                              <p:cond delay="1500"/>
                            </p:stCondLst>
                            <p:childTnLst>
                              <p:par>
                                <p:cTn id="73" presetID="10" presetClass="entr" presetSubtype="0"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500"/>
                                        <p:tgtEl>
                                          <p:spTgt spid="45"/>
                                        </p:tgtEl>
                                      </p:cBhvr>
                                    </p:animEffect>
                                  </p:childTnLst>
                                </p:cTn>
                              </p:par>
                            </p:childTnLst>
                          </p:cTn>
                        </p:par>
                        <p:par>
                          <p:cTn id="82" fill="hold">
                            <p:stCondLst>
                              <p:cond delay="2000"/>
                            </p:stCondLst>
                            <p:childTnLst>
                              <p:par>
                                <p:cTn id="83" presetID="12" presetClass="entr" presetSubtype="8"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p:tgtEl>
                                          <p:spTgt spid="38"/>
                                        </p:tgtEl>
                                        <p:attrNameLst>
                                          <p:attrName>ppt_x</p:attrName>
                                        </p:attrNameLst>
                                      </p:cBhvr>
                                      <p:tavLst>
                                        <p:tav tm="0">
                                          <p:val>
                                            <p:strVal val="#ppt_x-#ppt_w*1.125000"/>
                                          </p:val>
                                        </p:tav>
                                        <p:tav tm="100000">
                                          <p:val>
                                            <p:strVal val="#ppt_x"/>
                                          </p:val>
                                        </p:tav>
                                      </p:tavLst>
                                    </p:anim>
                                    <p:animEffect transition="in" filter="wipe(right)">
                                      <p:cBhvr>
                                        <p:cTn id="86" dur="500"/>
                                        <p:tgtEl>
                                          <p:spTgt spid="38"/>
                                        </p:tgtEl>
                                      </p:cBhvr>
                                    </p:animEffect>
                                  </p:childTnLst>
                                </p:cTn>
                              </p:par>
                              <p:par>
                                <p:cTn id="87" presetID="12" presetClass="entr" presetSubtype="8"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additive="base">
                                        <p:cTn id="89" dur="500"/>
                                        <p:tgtEl>
                                          <p:spTgt spid="39"/>
                                        </p:tgtEl>
                                        <p:attrNameLst>
                                          <p:attrName>ppt_x</p:attrName>
                                        </p:attrNameLst>
                                      </p:cBhvr>
                                      <p:tavLst>
                                        <p:tav tm="0">
                                          <p:val>
                                            <p:strVal val="#ppt_x-#ppt_w*1.125000"/>
                                          </p:val>
                                        </p:tav>
                                        <p:tav tm="100000">
                                          <p:val>
                                            <p:strVal val="#ppt_x"/>
                                          </p:val>
                                        </p:tav>
                                      </p:tavLst>
                                    </p:anim>
                                    <p:animEffect transition="in" filter="wipe(right)">
                                      <p:cBhvr>
                                        <p:cTn id="90" dur="500"/>
                                        <p:tgtEl>
                                          <p:spTgt spid="39"/>
                                        </p:tgtEl>
                                      </p:cBhvr>
                                    </p:animEffect>
                                  </p:childTnLst>
                                </p:cTn>
                              </p:par>
                              <p:par>
                                <p:cTn id="91" presetID="12" presetClass="entr" presetSubtype="8"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additive="base">
                                        <p:cTn id="93" dur="500"/>
                                        <p:tgtEl>
                                          <p:spTgt spid="40"/>
                                        </p:tgtEl>
                                        <p:attrNameLst>
                                          <p:attrName>ppt_x</p:attrName>
                                        </p:attrNameLst>
                                      </p:cBhvr>
                                      <p:tavLst>
                                        <p:tav tm="0">
                                          <p:val>
                                            <p:strVal val="#ppt_x-#ppt_w*1.125000"/>
                                          </p:val>
                                        </p:tav>
                                        <p:tav tm="100000">
                                          <p:val>
                                            <p:strVal val="#ppt_x"/>
                                          </p:val>
                                        </p:tav>
                                      </p:tavLst>
                                    </p:anim>
                                    <p:animEffect transition="in" filter="wipe(right)">
                                      <p:cBhvr>
                                        <p:cTn id="94" dur="500"/>
                                        <p:tgtEl>
                                          <p:spTgt spid="4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wipe(down)">
                                      <p:cBhvr>
                                        <p:cTn id="99" dur="500"/>
                                        <p:tgtEl>
                                          <p:spTgt spid="18"/>
                                        </p:tgtEl>
                                      </p:cBhvr>
                                    </p:animEffect>
                                  </p:childTnLst>
                                </p:cTn>
                              </p:par>
                            </p:childTnLst>
                          </p:cTn>
                        </p:par>
                        <p:par>
                          <p:cTn id="100" fill="hold">
                            <p:stCondLst>
                              <p:cond delay="500"/>
                            </p:stCondLst>
                            <p:childTnLst>
                              <p:par>
                                <p:cTn id="101" presetID="22" presetClass="entr" presetSubtype="4" fill="hold" grpId="0" nodeType="after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wipe(down)">
                                      <p:cBhvr>
                                        <p:cTn id="103" dur="500"/>
                                        <p:tgtEl>
                                          <p:spTgt spid="19"/>
                                        </p:tgtEl>
                                      </p:cBhvr>
                                    </p:animEffect>
                                  </p:childTnLst>
                                </p:cTn>
                              </p:par>
                            </p:childTnLst>
                          </p:cTn>
                        </p:par>
                        <p:par>
                          <p:cTn id="104" fill="hold">
                            <p:stCondLst>
                              <p:cond delay="1000"/>
                            </p:stCondLst>
                            <p:childTnLst>
                              <p:par>
                                <p:cTn id="105" presetID="22" presetClass="entr" presetSubtype="4" fill="hold" grpId="0" nodeType="after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wipe(down)">
                                      <p:cBhvr>
                                        <p:cTn id="107" dur="500"/>
                                        <p:tgtEl>
                                          <p:spTgt spid="2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down)">
                                      <p:cBhvr>
                                        <p:cTn id="112" dur="500"/>
                                        <p:tgtEl>
                                          <p:spTgt spid="16"/>
                                        </p:tgtEl>
                                      </p:cBhvr>
                                    </p:animEffect>
                                  </p:childTnLst>
                                </p:cTn>
                              </p:par>
                            </p:childTnLst>
                          </p:cTn>
                        </p:par>
                        <p:par>
                          <p:cTn id="113" fill="hold">
                            <p:stCondLst>
                              <p:cond delay="500"/>
                            </p:stCondLst>
                            <p:childTnLst>
                              <p:par>
                                <p:cTn id="114" presetID="22" presetClass="entr" presetSubtype="4" fill="hold" grpId="0" nodeType="after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wipe(down)">
                                      <p:cBhvr>
                                        <p:cTn id="116" dur="500"/>
                                        <p:tgtEl>
                                          <p:spTgt spid="17"/>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down)">
                                      <p:cBhvr>
                                        <p:cTn id="120" dur="500"/>
                                        <p:tgtEl>
                                          <p:spTgt spid="21"/>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wipe(down)">
                                      <p:cBhvr>
                                        <p:cTn id="125" dur="500"/>
                                        <p:tgtEl>
                                          <p:spTgt spid="13"/>
                                        </p:tgtEl>
                                      </p:cBhvr>
                                    </p:animEffect>
                                  </p:childTnLst>
                                </p:cTn>
                              </p:par>
                            </p:childTnLst>
                          </p:cTn>
                        </p:par>
                        <p:par>
                          <p:cTn id="126" fill="hold">
                            <p:stCondLst>
                              <p:cond delay="500"/>
                            </p:stCondLst>
                            <p:childTnLst>
                              <p:par>
                                <p:cTn id="127" presetID="22" presetClass="entr" presetSubtype="4" fill="hold" grpId="0" nodeType="afterEffect">
                                  <p:stCondLst>
                                    <p:cond delay="0"/>
                                  </p:stCondLst>
                                  <p:childTnLst>
                                    <p:set>
                                      <p:cBhvr>
                                        <p:cTn id="128" dur="1" fill="hold">
                                          <p:stCondLst>
                                            <p:cond delay="0"/>
                                          </p:stCondLst>
                                        </p:cTn>
                                        <p:tgtEl>
                                          <p:spTgt spid="14"/>
                                        </p:tgtEl>
                                        <p:attrNameLst>
                                          <p:attrName>style.visibility</p:attrName>
                                        </p:attrNameLst>
                                      </p:cBhvr>
                                      <p:to>
                                        <p:strVal val="visible"/>
                                      </p:to>
                                    </p:set>
                                    <p:animEffect transition="in" filter="wipe(down)">
                                      <p:cBhvr>
                                        <p:cTn id="129" dur="500"/>
                                        <p:tgtEl>
                                          <p:spTgt spid="14"/>
                                        </p:tgtEl>
                                      </p:cBhvr>
                                    </p:animEffect>
                                  </p:childTnLst>
                                </p:cTn>
                              </p:par>
                            </p:childTnLst>
                          </p:cTn>
                        </p:par>
                        <p:par>
                          <p:cTn id="130" fill="hold">
                            <p:stCondLst>
                              <p:cond delay="1000"/>
                            </p:stCondLst>
                            <p:childTnLst>
                              <p:par>
                                <p:cTn id="131" presetID="22" presetClass="entr" presetSubtype="4" fill="hold" grpId="0" nodeType="after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11"/>
                                        </p:tgtEl>
                                        <p:attrNameLst>
                                          <p:attrName>style.visibility</p:attrName>
                                        </p:attrNameLst>
                                      </p:cBhvr>
                                      <p:to>
                                        <p:strVal val="visible"/>
                                      </p:to>
                                    </p:set>
                                    <p:animEffect transition="in" filter="wipe(down)">
                                      <p:cBhvr>
                                        <p:cTn id="138" dur="500"/>
                                        <p:tgtEl>
                                          <p:spTgt spid="11"/>
                                        </p:tgtEl>
                                      </p:cBhvr>
                                    </p:animEffect>
                                  </p:childTnLst>
                                </p:cTn>
                              </p:par>
                            </p:childTnLst>
                          </p:cTn>
                        </p:par>
                        <p:par>
                          <p:cTn id="139" fill="hold">
                            <p:stCondLst>
                              <p:cond delay="500"/>
                            </p:stCondLst>
                            <p:childTnLst>
                              <p:par>
                                <p:cTn id="140" presetID="22" presetClass="entr" presetSubtype="4" fill="hold" grpId="0" nodeType="afterEffect">
                                  <p:stCondLst>
                                    <p:cond delay="0"/>
                                  </p:stCondLst>
                                  <p:childTnLst>
                                    <p:set>
                                      <p:cBhvr>
                                        <p:cTn id="141" dur="1" fill="hold">
                                          <p:stCondLst>
                                            <p:cond delay="0"/>
                                          </p:stCondLst>
                                        </p:cTn>
                                        <p:tgtEl>
                                          <p:spTgt spid="12"/>
                                        </p:tgtEl>
                                        <p:attrNameLst>
                                          <p:attrName>style.visibility</p:attrName>
                                        </p:attrNameLst>
                                      </p:cBhvr>
                                      <p:to>
                                        <p:strVal val="visible"/>
                                      </p:to>
                                    </p:set>
                                    <p:animEffect transition="in" filter="wipe(down)">
                                      <p:cBhvr>
                                        <p:cTn id="142" dur="500"/>
                                        <p:tgtEl>
                                          <p:spTgt spid="12"/>
                                        </p:tgtEl>
                                      </p:cBhvr>
                                    </p:animEffect>
                                  </p:childTnLst>
                                </p:cTn>
                              </p:par>
                            </p:childTnLst>
                          </p:cTn>
                        </p:par>
                        <p:par>
                          <p:cTn id="143" fill="hold">
                            <p:stCondLst>
                              <p:cond delay="1000"/>
                            </p:stCondLst>
                            <p:childTnLst>
                              <p:par>
                                <p:cTn id="144" presetID="22" presetClass="entr" presetSubtype="4" fill="hold" grpId="0" nodeType="after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down)">
                                      <p:cBhvr>
                                        <p:cTn id="146" dur="500"/>
                                        <p:tgtEl>
                                          <p:spTgt spid="22"/>
                                        </p:tgtEl>
                                      </p:cBhvr>
                                    </p:animEffect>
                                  </p:childTnLst>
                                </p:cTn>
                              </p:par>
                            </p:childTnLst>
                          </p:cTn>
                        </p:par>
                      </p:childTnLst>
                    </p:cTn>
                  </p:par>
                  <p:par>
                    <p:cTn id="147" fill="hold">
                      <p:stCondLst>
                        <p:cond delay="indefinite"/>
                      </p:stCondLst>
                      <p:childTnLst>
                        <p:par>
                          <p:cTn id="148" fill="hold">
                            <p:stCondLst>
                              <p:cond delay="0"/>
                            </p:stCondLst>
                            <p:childTnLst>
                              <p:par>
                                <p:cTn id="149" presetID="12" presetClass="entr" presetSubtype="8" fill="hold" grpId="0" nodeType="clickEffect">
                                  <p:stCondLst>
                                    <p:cond delay="0"/>
                                  </p:stCondLst>
                                  <p:childTnLst>
                                    <p:set>
                                      <p:cBhvr>
                                        <p:cTn id="150" dur="1" fill="hold">
                                          <p:stCondLst>
                                            <p:cond delay="0"/>
                                          </p:stCondLst>
                                        </p:cTn>
                                        <p:tgtEl>
                                          <p:spTgt spid="36"/>
                                        </p:tgtEl>
                                        <p:attrNameLst>
                                          <p:attrName>style.visibility</p:attrName>
                                        </p:attrNameLst>
                                      </p:cBhvr>
                                      <p:to>
                                        <p:strVal val="visible"/>
                                      </p:to>
                                    </p:set>
                                    <p:anim calcmode="lin" valueType="num">
                                      <p:cBhvr additive="base">
                                        <p:cTn id="151" dur="500"/>
                                        <p:tgtEl>
                                          <p:spTgt spid="36"/>
                                        </p:tgtEl>
                                        <p:attrNameLst>
                                          <p:attrName>ppt_x</p:attrName>
                                        </p:attrNameLst>
                                      </p:cBhvr>
                                      <p:tavLst>
                                        <p:tav tm="0">
                                          <p:val>
                                            <p:strVal val="#ppt_x-#ppt_w*1.125000"/>
                                          </p:val>
                                        </p:tav>
                                        <p:tav tm="100000">
                                          <p:val>
                                            <p:strVal val="#ppt_x"/>
                                          </p:val>
                                        </p:tav>
                                      </p:tavLst>
                                    </p:anim>
                                    <p:animEffect transition="in" filter="wipe(right)">
                                      <p:cBhvr>
                                        <p:cTn id="152" dur="500"/>
                                        <p:tgtEl>
                                          <p:spTgt spid="36"/>
                                        </p:tgtEl>
                                      </p:cBhvr>
                                    </p:animEffect>
                                  </p:childTnLst>
                                </p:cTn>
                              </p:par>
                              <p:par>
                                <p:cTn id="153" presetID="12" presetClass="entr" presetSubtype="8" fill="hold" grpId="0" nodeType="withEffect">
                                  <p:stCondLst>
                                    <p:cond delay="0"/>
                                  </p:stCondLst>
                                  <p:childTnLst>
                                    <p:set>
                                      <p:cBhvr>
                                        <p:cTn id="154" dur="1" fill="hold">
                                          <p:stCondLst>
                                            <p:cond delay="0"/>
                                          </p:stCondLst>
                                        </p:cTn>
                                        <p:tgtEl>
                                          <p:spTgt spid="35"/>
                                        </p:tgtEl>
                                        <p:attrNameLst>
                                          <p:attrName>style.visibility</p:attrName>
                                        </p:attrNameLst>
                                      </p:cBhvr>
                                      <p:to>
                                        <p:strVal val="visible"/>
                                      </p:to>
                                    </p:set>
                                    <p:anim calcmode="lin" valueType="num">
                                      <p:cBhvr additive="base">
                                        <p:cTn id="155" dur="500"/>
                                        <p:tgtEl>
                                          <p:spTgt spid="35"/>
                                        </p:tgtEl>
                                        <p:attrNameLst>
                                          <p:attrName>ppt_x</p:attrName>
                                        </p:attrNameLst>
                                      </p:cBhvr>
                                      <p:tavLst>
                                        <p:tav tm="0">
                                          <p:val>
                                            <p:strVal val="#ppt_x-#ppt_w*1.125000"/>
                                          </p:val>
                                        </p:tav>
                                        <p:tav tm="100000">
                                          <p:val>
                                            <p:strVal val="#ppt_x"/>
                                          </p:val>
                                        </p:tav>
                                      </p:tavLst>
                                    </p:anim>
                                    <p:animEffect transition="in" filter="wipe(right)">
                                      <p:cBhvr>
                                        <p:cTn id="156" dur="500"/>
                                        <p:tgtEl>
                                          <p:spTgt spid="35"/>
                                        </p:tgtEl>
                                      </p:cBhvr>
                                    </p:animEffect>
                                  </p:childTnLst>
                                </p:cTn>
                              </p:par>
                            </p:childTnLst>
                          </p:cTn>
                        </p:par>
                        <p:par>
                          <p:cTn id="157" fill="hold">
                            <p:stCondLst>
                              <p:cond delay="500"/>
                            </p:stCondLst>
                            <p:childTnLst>
                              <p:par>
                                <p:cTn id="158" presetID="12" presetClass="entr" presetSubtype="4" fill="hold" grpId="0" nodeType="afterEffect">
                                  <p:stCondLst>
                                    <p:cond delay="0"/>
                                  </p:stCondLst>
                                  <p:iterate type="lt">
                                    <p:tmPct val="50000"/>
                                  </p:iterate>
                                  <p:childTnLst>
                                    <p:set>
                                      <p:cBhvr>
                                        <p:cTn id="159" dur="1" fill="hold">
                                          <p:stCondLst>
                                            <p:cond delay="0"/>
                                          </p:stCondLst>
                                        </p:cTn>
                                        <p:tgtEl>
                                          <p:spTgt spid="37"/>
                                        </p:tgtEl>
                                        <p:attrNameLst>
                                          <p:attrName>style.visibility</p:attrName>
                                        </p:attrNameLst>
                                      </p:cBhvr>
                                      <p:to>
                                        <p:strVal val="visible"/>
                                      </p:to>
                                    </p:set>
                                    <p:anim calcmode="lin" valueType="num">
                                      <p:cBhvr additive="base">
                                        <p:cTn id="160" dur="200"/>
                                        <p:tgtEl>
                                          <p:spTgt spid="37"/>
                                        </p:tgtEl>
                                        <p:attrNameLst>
                                          <p:attrName>ppt_y</p:attrName>
                                        </p:attrNameLst>
                                      </p:cBhvr>
                                      <p:tavLst>
                                        <p:tav tm="0">
                                          <p:val>
                                            <p:strVal val="#ppt_y+#ppt_h*1.125000"/>
                                          </p:val>
                                        </p:tav>
                                        <p:tav tm="100000">
                                          <p:val>
                                            <p:strVal val="#ppt_y"/>
                                          </p:val>
                                        </p:tav>
                                      </p:tavLst>
                                    </p:anim>
                                    <p:animEffect transition="in" filter="wipe(up)">
                                      <p:cBhvr>
                                        <p:cTn id="161" dur="200"/>
                                        <p:tgtEl>
                                          <p:spTgt spid="37"/>
                                        </p:tgtEl>
                                      </p:cBhvr>
                                    </p:animEffect>
                                  </p:childTnLst>
                                </p:cTn>
                              </p:par>
                            </p:childTnLst>
                          </p:cTn>
                        </p:par>
                        <p:par>
                          <p:cTn id="162" fill="hold">
                            <p:stCondLst>
                              <p:cond delay="1700"/>
                            </p:stCondLst>
                            <p:childTnLst>
                              <p:par>
                                <p:cTn id="163" presetID="14" presetClass="entr" presetSubtype="10" fill="hold" grpId="0" nodeType="after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randombar(horizontal)">
                                      <p:cBhvr>
                                        <p:cTn id="165" dur="500"/>
                                        <p:tgtEl>
                                          <p:spTgt spid="42"/>
                                        </p:tgtEl>
                                      </p:cBhvr>
                                    </p:animEffect>
                                  </p:childTnLst>
                                </p:cTn>
                              </p:par>
                              <p:par>
                                <p:cTn id="166" presetID="14" presetClass="entr" presetSubtype="10" fill="hold" grpId="0" nodeType="withEffect">
                                  <p:stCondLst>
                                    <p:cond delay="0"/>
                                  </p:stCondLst>
                                  <p:childTnLst>
                                    <p:set>
                                      <p:cBhvr>
                                        <p:cTn id="167" dur="1" fill="hold">
                                          <p:stCondLst>
                                            <p:cond delay="0"/>
                                          </p:stCondLst>
                                        </p:cTn>
                                        <p:tgtEl>
                                          <p:spTgt spid="41"/>
                                        </p:tgtEl>
                                        <p:attrNameLst>
                                          <p:attrName>style.visibility</p:attrName>
                                        </p:attrNameLst>
                                      </p:cBhvr>
                                      <p:to>
                                        <p:strVal val="visible"/>
                                      </p:to>
                                    </p:set>
                                    <p:animEffect transition="in" filter="randombar(horizontal)">
                                      <p:cBhvr>
                                        <p:cTn id="16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animBg="1"/>
      <p:bldP spid="42" grpId="0" animBg="1"/>
      <p:bldP spid="43" grpId="0" animBg="1"/>
      <p:bldP spid="44"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Freeform 6"/>
          <p:cNvSpPr>
            <a:spLocks/>
          </p:cNvSpPr>
          <p:nvPr/>
        </p:nvSpPr>
        <p:spPr bwMode="auto">
          <a:xfrm>
            <a:off x="3832342" y="3525349"/>
            <a:ext cx="1083961" cy="785258"/>
          </a:xfrm>
          <a:custGeom>
            <a:avLst/>
            <a:gdLst>
              <a:gd name="T0" fmla="*/ 0 w 401"/>
              <a:gd name="T1" fmla="*/ 290 h 290"/>
              <a:gd name="T2" fmla="*/ 54 w 401"/>
              <a:gd name="T3" fmla="*/ 152 h 290"/>
              <a:gd name="T4" fmla="*/ 201 w 401"/>
              <a:gd name="T5" fmla="*/ 0 h 290"/>
              <a:gd name="T6" fmla="*/ 347 w 401"/>
              <a:gd name="T7" fmla="*/ 152 h 290"/>
              <a:gd name="T8" fmla="*/ 401 w 401"/>
              <a:gd name="T9" fmla="*/ 290 h 290"/>
              <a:gd name="T10" fmla="*/ 0 w 401"/>
              <a:gd name="T11" fmla="*/ 290 h 290"/>
            </a:gdLst>
            <a:ahLst/>
            <a:cxnLst>
              <a:cxn ang="0">
                <a:pos x="T0" y="T1"/>
              </a:cxn>
              <a:cxn ang="0">
                <a:pos x="T2" y="T3"/>
              </a:cxn>
              <a:cxn ang="0">
                <a:pos x="T4" y="T5"/>
              </a:cxn>
              <a:cxn ang="0">
                <a:pos x="T6" y="T7"/>
              </a:cxn>
              <a:cxn ang="0">
                <a:pos x="T8" y="T9"/>
              </a:cxn>
              <a:cxn ang="0">
                <a:pos x="T10" y="T11"/>
              </a:cxn>
            </a:cxnLst>
            <a:rect l="0" t="0" r="r" b="b"/>
            <a:pathLst>
              <a:path w="401" h="290">
                <a:moveTo>
                  <a:pt x="0" y="290"/>
                </a:moveTo>
                <a:cubicBezTo>
                  <a:pt x="33" y="249"/>
                  <a:pt x="46" y="203"/>
                  <a:pt x="54" y="152"/>
                </a:cubicBezTo>
                <a:cubicBezTo>
                  <a:pt x="64" y="89"/>
                  <a:pt x="93" y="0"/>
                  <a:pt x="201" y="0"/>
                </a:cubicBezTo>
                <a:cubicBezTo>
                  <a:pt x="309" y="0"/>
                  <a:pt x="337" y="89"/>
                  <a:pt x="347" y="152"/>
                </a:cubicBezTo>
                <a:cubicBezTo>
                  <a:pt x="355" y="203"/>
                  <a:pt x="368" y="249"/>
                  <a:pt x="401" y="290"/>
                </a:cubicBezTo>
                <a:lnTo>
                  <a:pt x="0" y="290"/>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4" name="Freeform 7"/>
          <p:cNvSpPr>
            <a:spLocks/>
          </p:cNvSpPr>
          <p:nvPr/>
        </p:nvSpPr>
        <p:spPr bwMode="auto">
          <a:xfrm>
            <a:off x="4497368" y="3101813"/>
            <a:ext cx="1113721" cy="1208794"/>
          </a:xfrm>
          <a:custGeom>
            <a:avLst/>
            <a:gdLst>
              <a:gd name="T0" fmla="*/ 0 w 412"/>
              <a:gd name="T1" fmla="*/ 447 h 447"/>
              <a:gd name="T2" fmla="*/ 55 w 412"/>
              <a:gd name="T3" fmla="*/ 235 h 447"/>
              <a:gd name="T4" fmla="*/ 206 w 412"/>
              <a:gd name="T5" fmla="*/ 0 h 447"/>
              <a:gd name="T6" fmla="*/ 357 w 412"/>
              <a:gd name="T7" fmla="*/ 235 h 447"/>
              <a:gd name="T8" fmla="*/ 412 w 412"/>
              <a:gd name="T9" fmla="*/ 447 h 447"/>
              <a:gd name="T10" fmla="*/ 0 w 412"/>
              <a:gd name="T11" fmla="*/ 447 h 447"/>
            </a:gdLst>
            <a:ahLst/>
            <a:cxnLst>
              <a:cxn ang="0">
                <a:pos x="T0" y="T1"/>
              </a:cxn>
              <a:cxn ang="0">
                <a:pos x="T2" y="T3"/>
              </a:cxn>
              <a:cxn ang="0">
                <a:pos x="T4" y="T5"/>
              </a:cxn>
              <a:cxn ang="0">
                <a:pos x="T6" y="T7"/>
              </a:cxn>
              <a:cxn ang="0">
                <a:pos x="T8" y="T9"/>
              </a:cxn>
              <a:cxn ang="0">
                <a:pos x="T10" y="T11"/>
              </a:cxn>
            </a:cxnLst>
            <a:rect l="0" t="0" r="r" b="b"/>
            <a:pathLst>
              <a:path w="412" h="447">
                <a:moveTo>
                  <a:pt x="0" y="447"/>
                </a:moveTo>
                <a:cubicBezTo>
                  <a:pt x="33" y="385"/>
                  <a:pt x="46" y="313"/>
                  <a:pt x="55" y="235"/>
                </a:cubicBezTo>
                <a:cubicBezTo>
                  <a:pt x="65" y="137"/>
                  <a:pt x="95" y="0"/>
                  <a:pt x="206" y="0"/>
                </a:cubicBezTo>
                <a:cubicBezTo>
                  <a:pt x="317" y="0"/>
                  <a:pt x="346" y="137"/>
                  <a:pt x="357" y="235"/>
                </a:cubicBezTo>
                <a:cubicBezTo>
                  <a:pt x="365" y="313"/>
                  <a:pt x="378" y="385"/>
                  <a:pt x="412" y="447"/>
                </a:cubicBezTo>
                <a:lnTo>
                  <a:pt x="0" y="447"/>
                </a:lnTo>
                <a:close/>
              </a:path>
            </a:pathLst>
          </a:custGeom>
          <a:solidFill>
            <a:srgbClr val="7B8294">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5" name="Freeform 8"/>
          <p:cNvSpPr>
            <a:spLocks/>
          </p:cNvSpPr>
          <p:nvPr/>
        </p:nvSpPr>
        <p:spPr bwMode="auto">
          <a:xfrm>
            <a:off x="5381021" y="3368527"/>
            <a:ext cx="1011849" cy="942081"/>
          </a:xfrm>
          <a:custGeom>
            <a:avLst/>
            <a:gdLst>
              <a:gd name="T0" fmla="*/ 0 w 374"/>
              <a:gd name="T1" fmla="*/ 348 h 348"/>
              <a:gd name="T2" fmla="*/ 50 w 374"/>
              <a:gd name="T3" fmla="*/ 183 h 348"/>
              <a:gd name="T4" fmla="*/ 187 w 374"/>
              <a:gd name="T5" fmla="*/ 0 h 348"/>
              <a:gd name="T6" fmla="*/ 324 w 374"/>
              <a:gd name="T7" fmla="*/ 183 h 348"/>
              <a:gd name="T8" fmla="*/ 374 w 374"/>
              <a:gd name="T9" fmla="*/ 348 h 348"/>
              <a:gd name="T10" fmla="*/ 0 w 374"/>
              <a:gd name="T11" fmla="*/ 348 h 348"/>
            </a:gdLst>
            <a:ahLst/>
            <a:cxnLst>
              <a:cxn ang="0">
                <a:pos x="T0" y="T1"/>
              </a:cxn>
              <a:cxn ang="0">
                <a:pos x="T2" y="T3"/>
              </a:cxn>
              <a:cxn ang="0">
                <a:pos x="T4" y="T5"/>
              </a:cxn>
              <a:cxn ang="0">
                <a:pos x="T6" y="T7"/>
              </a:cxn>
              <a:cxn ang="0">
                <a:pos x="T8" y="T9"/>
              </a:cxn>
              <a:cxn ang="0">
                <a:pos x="T10" y="T11"/>
              </a:cxn>
            </a:cxnLst>
            <a:rect l="0" t="0" r="r" b="b"/>
            <a:pathLst>
              <a:path w="374" h="348">
                <a:moveTo>
                  <a:pt x="0" y="348"/>
                </a:moveTo>
                <a:cubicBezTo>
                  <a:pt x="31" y="299"/>
                  <a:pt x="43" y="244"/>
                  <a:pt x="50" y="183"/>
                </a:cubicBezTo>
                <a:cubicBezTo>
                  <a:pt x="60" y="107"/>
                  <a:pt x="87" y="0"/>
                  <a:pt x="187" y="0"/>
                </a:cubicBezTo>
                <a:cubicBezTo>
                  <a:pt x="288" y="0"/>
                  <a:pt x="315" y="107"/>
                  <a:pt x="324" y="183"/>
                </a:cubicBezTo>
                <a:cubicBezTo>
                  <a:pt x="332" y="244"/>
                  <a:pt x="344" y="299"/>
                  <a:pt x="374" y="348"/>
                </a:cubicBezTo>
                <a:lnTo>
                  <a:pt x="0" y="348"/>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6" name="Freeform 9"/>
          <p:cNvSpPr>
            <a:spLocks/>
          </p:cNvSpPr>
          <p:nvPr/>
        </p:nvSpPr>
        <p:spPr bwMode="auto">
          <a:xfrm>
            <a:off x="6181114" y="3647831"/>
            <a:ext cx="914556" cy="662776"/>
          </a:xfrm>
          <a:custGeom>
            <a:avLst/>
            <a:gdLst>
              <a:gd name="T0" fmla="*/ 0 w 338"/>
              <a:gd name="T1" fmla="*/ 245 h 245"/>
              <a:gd name="T2" fmla="*/ 45 w 338"/>
              <a:gd name="T3" fmla="*/ 129 h 245"/>
              <a:gd name="T4" fmla="*/ 169 w 338"/>
              <a:gd name="T5" fmla="*/ 0 h 245"/>
              <a:gd name="T6" fmla="*/ 293 w 338"/>
              <a:gd name="T7" fmla="*/ 129 h 245"/>
              <a:gd name="T8" fmla="*/ 338 w 338"/>
              <a:gd name="T9" fmla="*/ 245 h 245"/>
              <a:gd name="T10" fmla="*/ 0 w 338"/>
              <a:gd name="T11" fmla="*/ 245 h 245"/>
            </a:gdLst>
            <a:ahLst/>
            <a:cxnLst>
              <a:cxn ang="0">
                <a:pos x="T0" y="T1"/>
              </a:cxn>
              <a:cxn ang="0">
                <a:pos x="T2" y="T3"/>
              </a:cxn>
              <a:cxn ang="0">
                <a:pos x="T4" y="T5"/>
              </a:cxn>
              <a:cxn ang="0">
                <a:pos x="T6" y="T7"/>
              </a:cxn>
              <a:cxn ang="0">
                <a:pos x="T8" y="T9"/>
              </a:cxn>
              <a:cxn ang="0">
                <a:pos x="T10" y="T11"/>
              </a:cxn>
            </a:cxnLst>
            <a:rect l="0" t="0" r="r" b="b"/>
            <a:pathLst>
              <a:path w="338" h="245">
                <a:moveTo>
                  <a:pt x="0" y="245"/>
                </a:moveTo>
                <a:cubicBezTo>
                  <a:pt x="27" y="211"/>
                  <a:pt x="38" y="172"/>
                  <a:pt x="45" y="129"/>
                </a:cubicBezTo>
                <a:cubicBezTo>
                  <a:pt x="54" y="75"/>
                  <a:pt x="78" y="0"/>
                  <a:pt x="169" y="0"/>
                </a:cubicBezTo>
                <a:cubicBezTo>
                  <a:pt x="260" y="0"/>
                  <a:pt x="284" y="75"/>
                  <a:pt x="293" y="129"/>
                </a:cubicBezTo>
                <a:cubicBezTo>
                  <a:pt x="300" y="172"/>
                  <a:pt x="311" y="211"/>
                  <a:pt x="338" y="245"/>
                </a:cubicBezTo>
                <a:lnTo>
                  <a:pt x="0" y="245"/>
                </a:lnTo>
                <a:close/>
              </a:path>
            </a:pathLst>
          </a:custGeom>
          <a:solidFill>
            <a:srgbClr val="7B8294">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7" name="Freeform 10"/>
          <p:cNvSpPr>
            <a:spLocks/>
          </p:cNvSpPr>
          <p:nvPr/>
        </p:nvSpPr>
        <p:spPr bwMode="auto">
          <a:xfrm>
            <a:off x="6825538" y="3507035"/>
            <a:ext cx="1107998" cy="803573"/>
          </a:xfrm>
          <a:custGeom>
            <a:avLst/>
            <a:gdLst>
              <a:gd name="T0" fmla="*/ 0 w 410"/>
              <a:gd name="T1" fmla="*/ 297 h 297"/>
              <a:gd name="T2" fmla="*/ 55 w 410"/>
              <a:gd name="T3" fmla="*/ 156 h 297"/>
              <a:gd name="T4" fmla="*/ 205 w 410"/>
              <a:gd name="T5" fmla="*/ 0 h 297"/>
              <a:gd name="T6" fmla="*/ 355 w 410"/>
              <a:gd name="T7" fmla="*/ 156 h 297"/>
              <a:gd name="T8" fmla="*/ 410 w 410"/>
              <a:gd name="T9" fmla="*/ 297 h 297"/>
              <a:gd name="T10" fmla="*/ 0 w 410"/>
              <a:gd name="T11" fmla="*/ 297 h 297"/>
            </a:gdLst>
            <a:ahLst/>
            <a:cxnLst>
              <a:cxn ang="0">
                <a:pos x="T0" y="T1"/>
              </a:cxn>
              <a:cxn ang="0">
                <a:pos x="T2" y="T3"/>
              </a:cxn>
              <a:cxn ang="0">
                <a:pos x="T4" y="T5"/>
              </a:cxn>
              <a:cxn ang="0">
                <a:pos x="T6" y="T7"/>
              </a:cxn>
              <a:cxn ang="0">
                <a:pos x="T8" y="T9"/>
              </a:cxn>
              <a:cxn ang="0">
                <a:pos x="T10" y="T11"/>
              </a:cxn>
            </a:cxnLst>
            <a:rect l="0" t="0" r="r" b="b"/>
            <a:pathLst>
              <a:path w="410" h="297">
                <a:moveTo>
                  <a:pt x="0" y="297"/>
                </a:moveTo>
                <a:cubicBezTo>
                  <a:pt x="33" y="256"/>
                  <a:pt x="47" y="208"/>
                  <a:pt x="55" y="156"/>
                </a:cubicBezTo>
                <a:cubicBezTo>
                  <a:pt x="65" y="91"/>
                  <a:pt x="95" y="0"/>
                  <a:pt x="205" y="0"/>
                </a:cubicBezTo>
                <a:cubicBezTo>
                  <a:pt x="316" y="0"/>
                  <a:pt x="345" y="91"/>
                  <a:pt x="355" y="156"/>
                </a:cubicBezTo>
                <a:cubicBezTo>
                  <a:pt x="364" y="208"/>
                  <a:pt x="377" y="256"/>
                  <a:pt x="410" y="297"/>
                </a:cubicBezTo>
                <a:lnTo>
                  <a:pt x="0" y="297"/>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8" name="Freeform 11"/>
          <p:cNvSpPr>
            <a:spLocks/>
          </p:cNvSpPr>
          <p:nvPr/>
        </p:nvSpPr>
        <p:spPr bwMode="auto">
          <a:xfrm>
            <a:off x="7524904" y="3852731"/>
            <a:ext cx="1095407" cy="457876"/>
          </a:xfrm>
          <a:custGeom>
            <a:avLst/>
            <a:gdLst>
              <a:gd name="T0" fmla="*/ 0 w 405"/>
              <a:gd name="T1" fmla="*/ 169 h 169"/>
              <a:gd name="T2" fmla="*/ 54 w 405"/>
              <a:gd name="T3" fmla="*/ 89 h 169"/>
              <a:gd name="T4" fmla="*/ 203 w 405"/>
              <a:gd name="T5" fmla="*/ 0 h 169"/>
              <a:gd name="T6" fmla="*/ 351 w 405"/>
              <a:gd name="T7" fmla="*/ 89 h 169"/>
              <a:gd name="T8" fmla="*/ 405 w 405"/>
              <a:gd name="T9" fmla="*/ 169 h 169"/>
              <a:gd name="T10" fmla="*/ 0 w 405"/>
              <a:gd name="T11" fmla="*/ 169 h 169"/>
            </a:gdLst>
            <a:ahLst/>
            <a:cxnLst>
              <a:cxn ang="0">
                <a:pos x="T0" y="T1"/>
              </a:cxn>
              <a:cxn ang="0">
                <a:pos x="T2" y="T3"/>
              </a:cxn>
              <a:cxn ang="0">
                <a:pos x="T4" y="T5"/>
              </a:cxn>
              <a:cxn ang="0">
                <a:pos x="T6" y="T7"/>
              </a:cxn>
              <a:cxn ang="0">
                <a:pos x="T8" y="T9"/>
              </a:cxn>
              <a:cxn ang="0">
                <a:pos x="T10" y="T11"/>
              </a:cxn>
            </a:cxnLst>
            <a:rect l="0" t="0" r="r" b="b"/>
            <a:pathLst>
              <a:path w="405" h="169">
                <a:moveTo>
                  <a:pt x="0" y="169"/>
                </a:moveTo>
                <a:cubicBezTo>
                  <a:pt x="33" y="145"/>
                  <a:pt x="46" y="118"/>
                  <a:pt x="54" y="89"/>
                </a:cubicBezTo>
                <a:cubicBezTo>
                  <a:pt x="65" y="52"/>
                  <a:pt x="94" y="0"/>
                  <a:pt x="203" y="0"/>
                </a:cubicBezTo>
                <a:cubicBezTo>
                  <a:pt x="312" y="0"/>
                  <a:pt x="341" y="52"/>
                  <a:pt x="351" y="89"/>
                </a:cubicBezTo>
                <a:cubicBezTo>
                  <a:pt x="359" y="118"/>
                  <a:pt x="372" y="145"/>
                  <a:pt x="405" y="169"/>
                </a:cubicBezTo>
                <a:lnTo>
                  <a:pt x="0" y="169"/>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9" name="Freeform 12"/>
          <p:cNvSpPr>
            <a:spLocks/>
          </p:cNvSpPr>
          <p:nvPr/>
        </p:nvSpPr>
        <p:spPr bwMode="auto">
          <a:xfrm>
            <a:off x="8112097" y="2914084"/>
            <a:ext cx="1170953" cy="1396524"/>
          </a:xfrm>
          <a:custGeom>
            <a:avLst/>
            <a:gdLst>
              <a:gd name="T0" fmla="*/ 0 w 433"/>
              <a:gd name="T1" fmla="*/ 516 h 516"/>
              <a:gd name="T2" fmla="*/ 58 w 433"/>
              <a:gd name="T3" fmla="*/ 271 h 516"/>
              <a:gd name="T4" fmla="*/ 217 w 433"/>
              <a:gd name="T5" fmla="*/ 0 h 516"/>
              <a:gd name="T6" fmla="*/ 375 w 433"/>
              <a:gd name="T7" fmla="*/ 271 h 516"/>
              <a:gd name="T8" fmla="*/ 433 w 433"/>
              <a:gd name="T9" fmla="*/ 516 h 516"/>
              <a:gd name="T10" fmla="*/ 0 w 433"/>
              <a:gd name="T11" fmla="*/ 516 h 516"/>
            </a:gdLst>
            <a:ahLst/>
            <a:cxnLst>
              <a:cxn ang="0">
                <a:pos x="T0" y="T1"/>
              </a:cxn>
              <a:cxn ang="0">
                <a:pos x="T2" y="T3"/>
              </a:cxn>
              <a:cxn ang="0">
                <a:pos x="T4" y="T5"/>
              </a:cxn>
              <a:cxn ang="0">
                <a:pos x="T6" y="T7"/>
              </a:cxn>
              <a:cxn ang="0">
                <a:pos x="T8" y="T9"/>
              </a:cxn>
              <a:cxn ang="0">
                <a:pos x="T10" y="T11"/>
              </a:cxn>
            </a:cxnLst>
            <a:rect l="0" t="0" r="r" b="b"/>
            <a:pathLst>
              <a:path w="433" h="516">
                <a:moveTo>
                  <a:pt x="0" y="516"/>
                </a:moveTo>
                <a:cubicBezTo>
                  <a:pt x="35" y="444"/>
                  <a:pt x="49" y="361"/>
                  <a:pt x="58" y="271"/>
                </a:cubicBezTo>
                <a:cubicBezTo>
                  <a:pt x="69" y="158"/>
                  <a:pt x="100" y="0"/>
                  <a:pt x="217" y="0"/>
                </a:cubicBezTo>
                <a:cubicBezTo>
                  <a:pt x="333" y="0"/>
                  <a:pt x="364" y="158"/>
                  <a:pt x="375" y="271"/>
                </a:cubicBezTo>
                <a:cubicBezTo>
                  <a:pt x="384" y="361"/>
                  <a:pt x="398" y="444"/>
                  <a:pt x="433" y="516"/>
                </a:cubicBezTo>
                <a:lnTo>
                  <a:pt x="0" y="516"/>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10" name="Freeform 13"/>
          <p:cNvSpPr>
            <a:spLocks/>
          </p:cNvSpPr>
          <p:nvPr/>
        </p:nvSpPr>
        <p:spPr bwMode="auto">
          <a:xfrm>
            <a:off x="8761101" y="3677593"/>
            <a:ext cx="1081671" cy="633015"/>
          </a:xfrm>
          <a:custGeom>
            <a:avLst/>
            <a:gdLst>
              <a:gd name="T0" fmla="*/ 0 w 400"/>
              <a:gd name="T1" fmla="*/ 234 h 234"/>
              <a:gd name="T2" fmla="*/ 53 w 400"/>
              <a:gd name="T3" fmla="*/ 123 h 234"/>
              <a:gd name="T4" fmla="*/ 200 w 400"/>
              <a:gd name="T5" fmla="*/ 0 h 234"/>
              <a:gd name="T6" fmla="*/ 346 w 400"/>
              <a:gd name="T7" fmla="*/ 123 h 234"/>
              <a:gd name="T8" fmla="*/ 400 w 400"/>
              <a:gd name="T9" fmla="*/ 234 h 234"/>
              <a:gd name="T10" fmla="*/ 0 w 400"/>
              <a:gd name="T11" fmla="*/ 234 h 234"/>
            </a:gdLst>
            <a:ahLst/>
            <a:cxnLst>
              <a:cxn ang="0">
                <a:pos x="T0" y="T1"/>
              </a:cxn>
              <a:cxn ang="0">
                <a:pos x="T2" y="T3"/>
              </a:cxn>
              <a:cxn ang="0">
                <a:pos x="T4" y="T5"/>
              </a:cxn>
              <a:cxn ang="0">
                <a:pos x="T6" y="T7"/>
              </a:cxn>
              <a:cxn ang="0">
                <a:pos x="T8" y="T9"/>
              </a:cxn>
              <a:cxn ang="0">
                <a:pos x="T10" y="T11"/>
              </a:cxn>
            </a:cxnLst>
            <a:rect l="0" t="0" r="r" b="b"/>
            <a:pathLst>
              <a:path w="400" h="234">
                <a:moveTo>
                  <a:pt x="0" y="234"/>
                </a:moveTo>
                <a:cubicBezTo>
                  <a:pt x="32" y="201"/>
                  <a:pt x="45" y="164"/>
                  <a:pt x="53" y="123"/>
                </a:cubicBezTo>
                <a:cubicBezTo>
                  <a:pt x="63" y="72"/>
                  <a:pt x="92" y="0"/>
                  <a:pt x="200" y="0"/>
                </a:cubicBezTo>
                <a:cubicBezTo>
                  <a:pt x="308" y="0"/>
                  <a:pt x="336" y="72"/>
                  <a:pt x="346" y="123"/>
                </a:cubicBezTo>
                <a:cubicBezTo>
                  <a:pt x="354" y="164"/>
                  <a:pt x="367" y="201"/>
                  <a:pt x="400" y="234"/>
                </a:cubicBezTo>
                <a:lnTo>
                  <a:pt x="0" y="234"/>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11" name="Freeform 14"/>
          <p:cNvSpPr>
            <a:spLocks/>
          </p:cNvSpPr>
          <p:nvPr/>
        </p:nvSpPr>
        <p:spPr bwMode="auto">
          <a:xfrm>
            <a:off x="9309376" y="3536796"/>
            <a:ext cx="1287704" cy="773811"/>
          </a:xfrm>
          <a:custGeom>
            <a:avLst/>
            <a:gdLst>
              <a:gd name="T0" fmla="*/ 0 w 476"/>
              <a:gd name="T1" fmla="*/ 286 h 286"/>
              <a:gd name="T2" fmla="*/ 63 w 476"/>
              <a:gd name="T3" fmla="*/ 151 h 286"/>
              <a:gd name="T4" fmla="*/ 238 w 476"/>
              <a:gd name="T5" fmla="*/ 0 h 286"/>
              <a:gd name="T6" fmla="*/ 412 w 476"/>
              <a:gd name="T7" fmla="*/ 151 h 286"/>
              <a:gd name="T8" fmla="*/ 476 w 476"/>
              <a:gd name="T9" fmla="*/ 286 h 286"/>
              <a:gd name="T10" fmla="*/ 0 w 476"/>
              <a:gd name="T11" fmla="*/ 286 h 286"/>
            </a:gdLst>
            <a:ahLst/>
            <a:cxnLst>
              <a:cxn ang="0">
                <a:pos x="T0" y="T1"/>
              </a:cxn>
              <a:cxn ang="0">
                <a:pos x="T2" y="T3"/>
              </a:cxn>
              <a:cxn ang="0">
                <a:pos x="T4" y="T5"/>
              </a:cxn>
              <a:cxn ang="0">
                <a:pos x="T6" y="T7"/>
              </a:cxn>
              <a:cxn ang="0">
                <a:pos x="T8" y="T9"/>
              </a:cxn>
              <a:cxn ang="0">
                <a:pos x="T10" y="T11"/>
              </a:cxn>
            </a:cxnLst>
            <a:rect l="0" t="0" r="r" b="b"/>
            <a:pathLst>
              <a:path w="476" h="286">
                <a:moveTo>
                  <a:pt x="0" y="286"/>
                </a:moveTo>
                <a:cubicBezTo>
                  <a:pt x="38" y="246"/>
                  <a:pt x="54" y="200"/>
                  <a:pt x="63" y="151"/>
                </a:cubicBezTo>
                <a:cubicBezTo>
                  <a:pt x="75" y="88"/>
                  <a:pt x="109" y="0"/>
                  <a:pt x="238" y="0"/>
                </a:cubicBezTo>
                <a:cubicBezTo>
                  <a:pt x="366" y="0"/>
                  <a:pt x="400" y="88"/>
                  <a:pt x="412" y="151"/>
                </a:cubicBezTo>
                <a:cubicBezTo>
                  <a:pt x="421" y="200"/>
                  <a:pt x="437" y="246"/>
                  <a:pt x="476" y="286"/>
                </a:cubicBezTo>
                <a:lnTo>
                  <a:pt x="0" y="286"/>
                </a:lnTo>
                <a:close/>
              </a:path>
            </a:pathLst>
          </a:custGeom>
          <a:solidFill>
            <a:srgbClr val="7B8294">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12" name="Freeform 15"/>
          <p:cNvSpPr>
            <a:spLocks/>
          </p:cNvSpPr>
          <p:nvPr/>
        </p:nvSpPr>
        <p:spPr bwMode="auto">
          <a:xfrm>
            <a:off x="9972115" y="3379974"/>
            <a:ext cx="1083961" cy="930634"/>
          </a:xfrm>
          <a:custGeom>
            <a:avLst/>
            <a:gdLst>
              <a:gd name="T0" fmla="*/ 0 w 401"/>
              <a:gd name="T1" fmla="*/ 344 h 344"/>
              <a:gd name="T2" fmla="*/ 54 w 401"/>
              <a:gd name="T3" fmla="*/ 181 h 344"/>
              <a:gd name="T4" fmla="*/ 201 w 401"/>
              <a:gd name="T5" fmla="*/ 0 h 344"/>
              <a:gd name="T6" fmla="*/ 347 w 401"/>
              <a:gd name="T7" fmla="*/ 181 h 344"/>
              <a:gd name="T8" fmla="*/ 401 w 401"/>
              <a:gd name="T9" fmla="*/ 344 h 344"/>
              <a:gd name="T10" fmla="*/ 0 w 401"/>
              <a:gd name="T11" fmla="*/ 344 h 344"/>
            </a:gdLst>
            <a:ahLst/>
            <a:cxnLst>
              <a:cxn ang="0">
                <a:pos x="T0" y="T1"/>
              </a:cxn>
              <a:cxn ang="0">
                <a:pos x="T2" y="T3"/>
              </a:cxn>
              <a:cxn ang="0">
                <a:pos x="T4" y="T5"/>
              </a:cxn>
              <a:cxn ang="0">
                <a:pos x="T6" y="T7"/>
              </a:cxn>
              <a:cxn ang="0">
                <a:pos x="T8" y="T9"/>
              </a:cxn>
              <a:cxn ang="0">
                <a:pos x="T10" y="T11"/>
              </a:cxn>
            </a:cxnLst>
            <a:rect l="0" t="0" r="r" b="b"/>
            <a:pathLst>
              <a:path w="401" h="344">
                <a:moveTo>
                  <a:pt x="0" y="344"/>
                </a:moveTo>
                <a:cubicBezTo>
                  <a:pt x="33" y="296"/>
                  <a:pt x="46" y="241"/>
                  <a:pt x="54" y="181"/>
                </a:cubicBezTo>
                <a:cubicBezTo>
                  <a:pt x="64" y="106"/>
                  <a:pt x="93" y="0"/>
                  <a:pt x="201" y="0"/>
                </a:cubicBezTo>
                <a:cubicBezTo>
                  <a:pt x="308" y="0"/>
                  <a:pt x="337" y="106"/>
                  <a:pt x="347" y="181"/>
                </a:cubicBezTo>
                <a:cubicBezTo>
                  <a:pt x="355" y="241"/>
                  <a:pt x="368" y="296"/>
                  <a:pt x="401" y="344"/>
                </a:cubicBezTo>
                <a:lnTo>
                  <a:pt x="0" y="344"/>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13" name="Oval 16"/>
          <p:cNvSpPr>
            <a:spLocks noChangeArrowheads="1"/>
          </p:cNvSpPr>
          <p:nvPr/>
        </p:nvSpPr>
        <p:spPr bwMode="auto">
          <a:xfrm>
            <a:off x="4183743" y="2641648"/>
            <a:ext cx="381160"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a:solidFill>
                  <a:schemeClr val="bg1"/>
                </a:solidFill>
              </a:rPr>
              <a:t>50</a:t>
            </a:r>
            <a:endParaRPr lang="zh-CN" altLang="en-US">
              <a:solidFill>
                <a:schemeClr val="bg1"/>
              </a:solidFill>
            </a:endParaRPr>
          </a:p>
        </p:txBody>
      </p:sp>
      <p:sp>
        <p:nvSpPr>
          <p:cNvPr id="14" name="Line 17"/>
          <p:cNvSpPr>
            <a:spLocks noChangeShapeType="1"/>
          </p:cNvSpPr>
          <p:nvPr/>
        </p:nvSpPr>
        <p:spPr bwMode="auto">
          <a:xfrm>
            <a:off x="4374322" y="3101813"/>
            <a:ext cx="0" cy="34340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15" name="Oval 18"/>
          <p:cNvSpPr>
            <a:spLocks noChangeArrowheads="1"/>
          </p:cNvSpPr>
          <p:nvPr/>
        </p:nvSpPr>
        <p:spPr bwMode="auto">
          <a:xfrm>
            <a:off x="4862505" y="2195217"/>
            <a:ext cx="381160" cy="381182"/>
          </a:xfrm>
          <a:prstGeom prst="ellipse">
            <a:avLst/>
          </a:prstGeom>
          <a:solidFill>
            <a:srgbClr val="7B8294"/>
          </a:solidFill>
          <a:ln>
            <a:noFill/>
          </a:ln>
          <a:extLst/>
        </p:spPr>
        <p:txBody>
          <a:bodyPr vert="horz" wrap="square" lIns="0" tIns="0" rIns="0" bIns="0" numCol="1" anchor="ctr" anchorCtr="0" compatLnSpc="1">
            <a:prstTxWarp prst="textNoShape">
              <a:avLst/>
            </a:prstTxWarp>
          </a:bodyPr>
          <a:lstStyle/>
          <a:p>
            <a:pPr algn="ctr"/>
            <a:r>
              <a:rPr lang="en-US" altLang="zh-CN">
                <a:solidFill>
                  <a:schemeClr val="bg1"/>
                </a:solidFill>
              </a:rPr>
              <a:t>79</a:t>
            </a:r>
            <a:endParaRPr lang="zh-CN" altLang="en-US">
              <a:solidFill>
                <a:schemeClr val="bg1"/>
              </a:solidFill>
            </a:endParaRPr>
          </a:p>
        </p:txBody>
      </p:sp>
      <p:sp>
        <p:nvSpPr>
          <p:cNvPr id="16" name="Line 19"/>
          <p:cNvSpPr>
            <a:spLocks noChangeShapeType="1"/>
          </p:cNvSpPr>
          <p:nvPr/>
        </p:nvSpPr>
        <p:spPr bwMode="auto">
          <a:xfrm>
            <a:off x="5053085" y="2665686"/>
            <a:ext cx="0" cy="34340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17" name="Oval 20"/>
          <p:cNvSpPr>
            <a:spLocks noChangeArrowheads="1"/>
          </p:cNvSpPr>
          <p:nvPr/>
        </p:nvSpPr>
        <p:spPr bwMode="auto">
          <a:xfrm>
            <a:off x="5698082" y="2492837"/>
            <a:ext cx="381160"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a:solidFill>
                  <a:schemeClr val="bg1"/>
                </a:solidFill>
              </a:rPr>
              <a:t>68</a:t>
            </a:r>
            <a:endParaRPr lang="zh-CN" altLang="en-US">
              <a:solidFill>
                <a:schemeClr val="bg1"/>
              </a:solidFill>
            </a:endParaRPr>
          </a:p>
        </p:txBody>
      </p:sp>
      <p:sp>
        <p:nvSpPr>
          <p:cNvPr id="18" name="Oval 21"/>
          <p:cNvSpPr>
            <a:spLocks noChangeArrowheads="1"/>
          </p:cNvSpPr>
          <p:nvPr/>
        </p:nvSpPr>
        <p:spPr bwMode="auto">
          <a:xfrm>
            <a:off x="6448956" y="2792747"/>
            <a:ext cx="381160" cy="381182"/>
          </a:xfrm>
          <a:prstGeom prst="ellipse">
            <a:avLst/>
          </a:prstGeom>
          <a:solidFill>
            <a:srgbClr val="7B8294"/>
          </a:solidFill>
          <a:ln>
            <a:noFill/>
          </a:ln>
          <a:extLst/>
        </p:spPr>
        <p:txBody>
          <a:bodyPr vert="horz" wrap="square" lIns="0" tIns="0" rIns="0" bIns="0" numCol="1" anchor="ctr" anchorCtr="0" compatLnSpc="1">
            <a:prstTxWarp prst="textNoShape">
              <a:avLst/>
            </a:prstTxWarp>
          </a:bodyPr>
          <a:lstStyle/>
          <a:p>
            <a:pPr algn="ctr"/>
            <a:r>
              <a:rPr lang="en-US" altLang="zh-CN">
                <a:solidFill>
                  <a:schemeClr val="bg1"/>
                </a:solidFill>
              </a:rPr>
              <a:t>42</a:t>
            </a:r>
            <a:endParaRPr lang="zh-CN" altLang="en-US">
              <a:solidFill>
                <a:schemeClr val="bg1"/>
              </a:solidFill>
            </a:endParaRPr>
          </a:p>
        </p:txBody>
      </p:sp>
      <p:sp>
        <p:nvSpPr>
          <p:cNvPr id="19" name="Oval 22"/>
          <p:cNvSpPr>
            <a:spLocks noChangeArrowheads="1"/>
          </p:cNvSpPr>
          <p:nvPr/>
        </p:nvSpPr>
        <p:spPr bwMode="auto">
          <a:xfrm>
            <a:off x="7189530" y="2627911"/>
            <a:ext cx="382305"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a:solidFill>
                  <a:schemeClr val="bg1"/>
                </a:solidFill>
              </a:rPr>
              <a:t>60</a:t>
            </a:r>
            <a:endParaRPr lang="zh-CN" altLang="en-US">
              <a:solidFill>
                <a:schemeClr val="bg1"/>
              </a:solidFill>
            </a:endParaRPr>
          </a:p>
        </p:txBody>
      </p:sp>
      <p:sp>
        <p:nvSpPr>
          <p:cNvPr id="20" name="Oval 23"/>
          <p:cNvSpPr>
            <a:spLocks noChangeArrowheads="1"/>
          </p:cNvSpPr>
          <p:nvPr/>
        </p:nvSpPr>
        <p:spPr bwMode="auto">
          <a:xfrm>
            <a:off x="7882028" y="2943846"/>
            <a:ext cx="381160" cy="382327"/>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a:solidFill>
                  <a:schemeClr val="bg1"/>
                </a:solidFill>
              </a:rPr>
              <a:t>31</a:t>
            </a:r>
            <a:endParaRPr lang="zh-CN" altLang="en-US">
              <a:solidFill>
                <a:schemeClr val="bg1"/>
              </a:solidFill>
            </a:endParaRPr>
          </a:p>
        </p:txBody>
      </p:sp>
      <p:sp>
        <p:nvSpPr>
          <p:cNvPr id="21" name="Oval 24"/>
          <p:cNvSpPr>
            <a:spLocks noChangeArrowheads="1"/>
          </p:cNvSpPr>
          <p:nvPr/>
        </p:nvSpPr>
        <p:spPr bwMode="auto">
          <a:xfrm>
            <a:off x="8506994" y="2028093"/>
            <a:ext cx="381160"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a:solidFill>
                  <a:schemeClr val="bg1"/>
                </a:solidFill>
              </a:rPr>
              <a:t>92</a:t>
            </a:r>
            <a:endParaRPr lang="zh-CN" altLang="en-US">
              <a:solidFill>
                <a:schemeClr val="bg1"/>
              </a:solidFill>
            </a:endParaRPr>
          </a:p>
        </p:txBody>
      </p:sp>
      <p:sp>
        <p:nvSpPr>
          <p:cNvPr id="22" name="Oval 25"/>
          <p:cNvSpPr>
            <a:spLocks noChangeArrowheads="1"/>
          </p:cNvSpPr>
          <p:nvPr/>
        </p:nvSpPr>
        <p:spPr bwMode="auto">
          <a:xfrm>
            <a:off x="9110212" y="2792747"/>
            <a:ext cx="381160"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a:solidFill>
                  <a:schemeClr val="bg1"/>
                </a:solidFill>
              </a:rPr>
              <a:t>40</a:t>
            </a:r>
            <a:endParaRPr lang="zh-CN" altLang="en-US">
              <a:solidFill>
                <a:schemeClr val="bg1"/>
              </a:solidFill>
            </a:endParaRPr>
          </a:p>
        </p:txBody>
      </p:sp>
      <p:sp>
        <p:nvSpPr>
          <p:cNvPr id="23" name="Oval 26"/>
          <p:cNvSpPr>
            <a:spLocks noChangeArrowheads="1"/>
          </p:cNvSpPr>
          <p:nvPr/>
        </p:nvSpPr>
        <p:spPr bwMode="auto">
          <a:xfrm>
            <a:off x="10323514" y="2498561"/>
            <a:ext cx="381160"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a:solidFill>
                  <a:schemeClr val="bg1"/>
                </a:solidFill>
              </a:rPr>
              <a:t>64</a:t>
            </a:r>
            <a:endParaRPr lang="zh-CN" altLang="en-US">
              <a:solidFill>
                <a:schemeClr val="bg1"/>
              </a:solidFill>
            </a:endParaRPr>
          </a:p>
        </p:txBody>
      </p:sp>
      <p:sp>
        <p:nvSpPr>
          <p:cNvPr id="24" name="Oval 27"/>
          <p:cNvSpPr>
            <a:spLocks noChangeArrowheads="1"/>
          </p:cNvSpPr>
          <p:nvPr/>
        </p:nvSpPr>
        <p:spPr bwMode="auto">
          <a:xfrm>
            <a:off x="9761504" y="2627911"/>
            <a:ext cx="381160" cy="381182"/>
          </a:xfrm>
          <a:prstGeom prst="ellipse">
            <a:avLst/>
          </a:prstGeom>
          <a:solidFill>
            <a:srgbClr val="7B8294"/>
          </a:solidFill>
          <a:ln>
            <a:noFill/>
          </a:ln>
          <a:extLst/>
        </p:spPr>
        <p:txBody>
          <a:bodyPr vert="horz" wrap="square" lIns="0" tIns="0" rIns="0" bIns="0" numCol="1" anchor="ctr" anchorCtr="0" compatLnSpc="1">
            <a:prstTxWarp prst="textNoShape">
              <a:avLst/>
            </a:prstTxWarp>
          </a:bodyPr>
          <a:lstStyle/>
          <a:p>
            <a:pPr algn="ctr"/>
            <a:r>
              <a:rPr lang="en-US" altLang="zh-CN">
                <a:solidFill>
                  <a:schemeClr val="bg1"/>
                </a:solidFill>
              </a:rPr>
              <a:t>61</a:t>
            </a:r>
            <a:endParaRPr lang="zh-CN" altLang="en-US">
              <a:solidFill>
                <a:schemeClr val="bg1"/>
              </a:solidFill>
            </a:endParaRPr>
          </a:p>
        </p:txBody>
      </p:sp>
      <p:sp>
        <p:nvSpPr>
          <p:cNvPr id="25" name="Line 28"/>
          <p:cNvSpPr>
            <a:spLocks noChangeShapeType="1"/>
          </p:cNvSpPr>
          <p:nvPr/>
        </p:nvSpPr>
        <p:spPr bwMode="auto">
          <a:xfrm>
            <a:off x="5888661" y="2965596"/>
            <a:ext cx="0" cy="34340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26" name="Line 29"/>
          <p:cNvSpPr>
            <a:spLocks noChangeShapeType="1"/>
          </p:cNvSpPr>
          <p:nvPr/>
        </p:nvSpPr>
        <p:spPr bwMode="auto">
          <a:xfrm>
            <a:off x="6639535" y="3252913"/>
            <a:ext cx="0" cy="34569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27" name="Line 30"/>
          <p:cNvSpPr>
            <a:spLocks noChangeShapeType="1"/>
          </p:cNvSpPr>
          <p:nvPr/>
        </p:nvSpPr>
        <p:spPr bwMode="auto">
          <a:xfrm>
            <a:off x="7380681" y="3076630"/>
            <a:ext cx="0" cy="34684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28" name="Line 31"/>
          <p:cNvSpPr>
            <a:spLocks noChangeShapeType="1"/>
          </p:cNvSpPr>
          <p:nvPr/>
        </p:nvSpPr>
        <p:spPr bwMode="auto">
          <a:xfrm>
            <a:off x="8072607" y="3417748"/>
            <a:ext cx="0" cy="34569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29" name="Line 32"/>
          <p:cNvSpPr>
            <a:spLocks noChangeShapeType="1"/>
          </p:cNvSpPr>
          <p:nvPr/>
        </p:nvSpPr>
        <p:spPr bwMode="auto">
          <a:xfrm>
            <a:off x="8697573" y="2481390"/>
            <a:ext cx="0" cy="34684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30" name="Line 33"/>
          <p:cNvSpPr>
            <a:spLocks noChangeShapeType="1"/>
          </p:cNvSpPr>
          <p:nvPr/>
        </p:nvSpPr>
        <p:spPr bwMode="auto">
          <a:xfrm>
            <a:off x="9300791" y="3271228"/>
            <a:ext cx="0" cy="34684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31" name="Line 34"/>
          <p:cNvSpPr>
            <a:spLocks noChangeShapeType="1"/>
          </p:cNvSpPr>
          <p:nvPr/>
        </p:nvSpPr>
        <p:spPr bwMode="auto">
          <a:xfrm>
            <a:off x="9952083" y="3066327"/>
            <a:ext cx="0" cy="34569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32" name="Line 35"/>
          <p:cNvSpPr>
            <a:spLocks noChangeShapeType="1"/>
          </p:cNvSpPr>
          <p:nvPr/>
        </p:nvSpPr>
        <p:spPr bwMode="auto">
          <a:xfrm>
            <a:off x="10514094" y="2965595"/>
            <a:ext cx="0" cy="34684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33" name="TextBox 32"/>
          <p:cNvSpPr txBox="1"/>
          <p:nvPr/>
        </p:nvSpPr>
        <p:spPr>
          <a:xfrm>
            <a:off x="4164517"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4" name="TextBox 33"/>
          <p:cNvSpPr txBox="1"/>
          <p:nvPr/>
        </p:nvSpPr>
        <p:spPr>
          <a:xfrm>
            <a:off x="4844424"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5" name="TextBox 34"/>
          <p:cNvSpPr txBox="1"/>
          <p:nvPr/>
        </p:nvSpPr>
        <p:spPr>
          <a:xfrm>
            <a:off x="5677139"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6" name="TextBox 35"/>
          <p:cNvSpPr txBox="1"/>
          <p:nvPr/>
        </p:nvSpPr>
        <p:spPr>
          <a:xfrm>
            <a:off x="6428586"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7" name="TextBox 36"/>
          <p:cNvSpPr txBox="1"/>
          <p:nvPr/>
        </p:nvSpPr>
        <p:spPr>
          <a:xfrm>
            <a:off x="7169732"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8" name="TextBox 37"/>
          <p:cNvSpPr txBox="1"/>
          <p:nvPr/>
        </p:nvSpPr>
        <p:spPr>
          <a:xfrm>
            <a:off x="7862802"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9" name="TextBox 38"/>
          <p:cNvSpPr txBox="1"/>
          <p:nvPr/>
        </p:nvSpPr>
        <p:spPr>
          <a:xfrm>
            <a:off x="8487768"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40" name="TextBox 39"/>
          <p:cNvSpPr txBox="1"/>
          <p:nvPr/>
        </p:nvSpPr>
        <p:spPr>
          <a:xfrm>
            <a:off x="9092131"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41" name="TextBox 40"/>
          <p:cNvSpPr txBox="1"/>
          <p:nvPr/>
        </p:nvSpPr>
        <p:spPr>
          <a:xfrm>
            <a:off x="9743423"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42" name="TextBox 41"/>
          <p:cNvSpPr txBox="1"/>
          <p:nvPr/>
        </p:nvSpPr>
        <p:spPr>
          <a:xfrm>
            <a:off x="10304289"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43" name="TextBox 42"/>
          <p:cNvSpPr txBox="1"/>
          <p:nvPr/>
        </p:nvSpPr>
        <p:spPr>
          <a:xfrm>
            <a:off x="6376521" y="4845463"/>
            <a:ext cx="2130474" cy="415498"/>
          </a:xfrm>
          <a:prstGeom prst="rect">
            <a:avLst/>
          </a:prstGeom>
          <a:noFill/>
        </p:spPr>
        <p:txBody>
          <a:bodyPr wrap="square" lIns="70564" tIns="0" rIns="70564" bIns="0" rtlCol="0" anchor="t">
            <a:spAutoFit/>
          </a:bodyPr>
          <a:lstStyle/>
          <a:p>
            <a:pPr algn="ctr">
              <a:lnSpc>
                <a:spcPct val="150000"/>
              </a:lnSpc>
            </a:pPr>
            <a:r>
              <a:rPr lang="zh-CN" altLang="en-US">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44" name="TextBox 43"/>
          <p:cNvSpPr txBox="1"/>
          <p:nvPr/>
        </p:nvSpPr>
        <p:spPr>
          <a:xfrm>
            <a:off x="4154591" y="5217714"/>
            <a:ext cx="6574334" cy="511374"/>
          </a:xfrm>
          <a:prstGeom prst="rect">
            <a:avLst/>
          </a:prstGeom>
          <a:noFill/>
        </p:spPr>
        <p:txBody>
          <a:bodyPr wrap="square" lIns="70564" tIns="35282" rIns="70564" bIns="35282" rtlCol="0">
            <a:spAutoFit/>
          </a:bodyPr>
          <a:lstStyle/>
          <a:p>
            <a:pPr algn="ct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100">
                <a:solidFill>
                  <a:schemeClr val="tx1">
                    <a:lumMod val="75000"/>
                    <a:lumOff val="25000"/>
                  </a:schemeClr>
                </a:solidFill>
                <a:latin typeface="微软雅黑" pitchFamily="34" charset="-122"/>
                <a:ea typeface="微软雅黑" pitchFamily="34" charset="-122"/>
              </a:rPr>
              <a:t>这里，或者通过通过复制您的文本。您的内容打在这里，或者通过通过复制您的文本。</a:t>
            </a:r>
          </a:p>
        </p:txBody>
      </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14:presetBounceEnd="48000">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14:bounceEnd="48000">
                                          <p:cBhvr additive="base">
                                            <p:cTn id="12" dur="5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3" dur="500" fill="hold"/>
                                            <p:tgtEl>
                                              <p:spTgt spid="13"/>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14:presetBounceEnd="48000">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14:bounceEnd="48000">
                                          <p:cBhvr additive="base">
                                            <p:cTn id="16" dur="500" fill="hold"/>
                                            <p:tgtEl>
                                              <p:spTgt spid="15"/>
                                            </p:tgtEl>
                                            <p:attrNameLst>
                                              <p:attrName>ppt_x</p:attrName>
                                            </p:attrNameLst>
                                          </p:cBhvr>
                                          <p:tavLst>
                                            <p:tav tm="0">
                                              <p:val>
                                                <p:strVal val="#ppt_x"/>
                                              </p:val>
                                            </p:tav>
                                            <p:tav tm="100000">
                                              <p:val>
                                                <p:strVal val="#ppt_x"/>
                                              </p:val>
                                            </p:tav>
                                          </p:tavLst>
                                        </p:anim>
                                        <p:anim calcmode="lin" valueType="num" p14:bounceEnd="48000">
                                          <p:cBhvr additive="base">
                                            <p:cTn id="17" dur="500" fill="hold"/>
                                            <p:tgtEl>
                                              <p:spTgt spid="15"/>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14:presetBounceEnd="48000">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14:bounceEnd="48000">
                                          <p:cBhvr additive="base">
                                            <p:cTn id="20" dur="500" fill="hold"/>
                                            <p:tgtEl>
                                              <p:spTgt spid="17"/>
                                            </p:tgtEl>
                                            <p:attrNameLst>
                                              <p:attrName>ppt_x</p:attrName>
                                            </p:attrNameLst>
                                          </p:cBhvr>
                                          <p:tavLst>
                                            <p:tav tm="0">
                                              <p:val>
                                                <p:strVal val="#ppt_x"/>
                                              </p:val>
                                            </p:tav>
                                            <p:tav tm="100000">
                                              <p:val>
                                                <p:strVal val="#ppt_x"/>
                                              </p:val>
                                            </p:tav>
                                          </p:tavLst>
                                        </p:anim>
                                        <p:anim calcmode="lin" valueType="num" p14:bounceEnd="48000">
                                          <p:cBhvr additive="base">
                                            <p:cTn id="21" dur="500" fill="hold"/>
                                            <p:tgtEl>
                                              <p:spTgt spid="17"/>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14:presetBounceEnd="48000">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14:bounceEnd="48000">
                                          <p:cBhvr additive="base">
                                            <p:cTn id="24" dur="500" fill="hold"/>
                                            <p:tgtEl>
                                              <p:spTgt spid="18"/>
                                            </p:tgtEl>
                                            <p:attrNameLst>
                                              <p:attrName>ppt_x</p:attrName>
                                            </p:attrNameLst>
                                          </p:cBhvr>
                                          <p:tavLst>
                                            <p:tav tm="0">
                                              <p:val>
                                                <p:strVal val="#ppt_x"/>
                                              </p:val>
                                            </p:tav>
                                            <p:tav tm="100000">
                                              <p:val>
                                                <p:strVal val="#ppt_x"/>
                                              </p:val>
                                            </p:tav>
                                          </p:tavLst>
                                        </p:anim>
                                        <p:anim calcmode="lin" valueType="num" p14:bounceEnd="48000">
                                          <p:cBhvr additive="base">
                                            <p:cTn id="25" dur="500" fill="hold"/>
                                            <p:tgtEl>
                                              <p:spTgt spid="18"/>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14:presetBounceEnd="48000">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14:bounceEnd="48000">
                                          <p:cBhvr additive="base">
                                            <p:cTn id="28" dur="500" fill="hold"/>
                                            <p:tgtEl>
                                              <p:spTgt spid="19"/>
                                            </p:tgtEl>
                                            <p:attrNameLst>
                                              <p:attrName>ppt_x</p:attrName>
                                            </p:attrNameLst>
                                          </p:cBhvr>
                                          <p:tavLst>
                                            <p:tav tm="0">
                                              <p:val>
                                                <p:strVal val="#ppt_x"/>
                                              </p:val>
                                            </p:tav>
                                            <p:tav tm="100000">
                                              <p:val>
                                                <p:strVal val="#ppt_x"/>
                                              </p:val>
                                            </p:tav>
                                          </p:tavLst>
                                        </p:anim>
                                        <p:anim calcmode="lin" valueType="num" p14:bounceEnd="48000">
                                          <p:cBhvr additive="base">
                                            <p:cTn id="29" dur="500" fill="hold"/>
                                            <p:tgtEl>
                                              <p:spTgt spid="19"/>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14:presetBounceEnd="48000">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14:bounceEnd="48000">
                                          <p:cBhvr additive="base">
                                            <p:cTn id="32" dur="500" fill="hold"/>
                                            <p:tgtEl>
                                              <p:spTgt spid="20"/>
                                            </p:tgtEl>
                                            <p:attrNameLst>
                                              <p:attrName>ppt_x</p:attrName>
                                            </p:attrNameLst>
                                          </p:cBhvr>
                                          <p:tavLst>
                                            <p:tav tm="0">
                                              <p:val>
                                                <p:strVal val="#ppt_x"/>
                                              </p:val>
                                            </p:tav>
                                            <p:tav tm="100000">
                                              <p:val>
                                                <p:strVal val="#ppt_x"/>
                                              </p:val>
                                            </p:tav>
                                          </p:tavLst>
                                        </p:anim>
                                        <p:anim calcmode="lin" valueType="num" p14:bounceEnd="48000">
                                          <p:cBhvr additive="base">
                                            <p:cTn id="33" dur="500" fill="hold"/>
                                            <p:tgtEl>
                                              <p:spTgt spid="20"/>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14:presetBounceEnd="48000">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14:bounceEnd="48000">
                                          <p:cBhvr additive="base">
                                            <p:cTn id="36" dur="500" fill="hold"/>
                                            <p:tgtEl>
                                              <p:spTgt spid="21"/>
                                            </p:tgtEl>
                                            <p:attrNameLst>
                                              <p:attrName>ppt_x</p:attrName>
                                            </p:attrNameLst>
                                          </p:cBhvr>
                                          <p:tavLst>
                                            <p:tav tm="0">
                                              <p:val>
                                                <p:strVal val="#ppt_x"/>
                                              </p:val>
                                            </p:tav>
                                            <p:tav tm="100000">
                                              <p:val>
                                                <p:strVal val="#ppt_x"/>
                                              </p:val>
                                            </p:tav>
                                          </p:tavLst>
                                        </p:anim>
                                        <p:anim calcmode="lin" valueType="num" p14:bounceEnd="48000">
                                          <p:cBhvr additive="base">
                                            <p:cTn id="37" dur="500" fill="hold"/>
                                            <p:tgtEl>
                                              <p:spTgt spid="21"/>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14:presetBounceEnd="48000">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14:bounceEnd="48000">
                                          <p:cBhvr additive="base">
                                            <p:cTn id="40" dur="500" fill="hold"/>
                                            <p:tgtEl>
                                              <p:spTgt spid="22"/>
                                            </p:tgtEl>
                                            <p:attrNameLst>
                                              <p:attrName>ppt_x</p:attrName>
                                            </p:attrNameLst>
                                          </p:cBhvr>
                                          <p:tavLst>
                                            <p:tav tm="0">
                                              <p:val>
                                                <p:strVal val="#ppt_x"/>
                                              </p:val>
                                            </p:tav>
                                            <p:tav tm="100000">
                                              <p:val>
                                                <p:strVal val="#ppt_x"/>
                                              </p:val>
                                            </p:tav>
                                          </p:tavLst>
                                        </p:anim>
                                        <p:anim calcmode="lin" valueType="num" p14:bounceEnd="48000">
                                          <p:cBhvr additive="base">
                                            <p:cTn id="41" dur="500" fill="hold"/>
                                            <p:tgtEl>
                                              <p:spTgt spid="22"/>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14:presetBounceEnd="48000">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14:bounceEnd="48000">
                                          <p:cBhvr additive="base">
                                            <p:cTn id="44" dur="500" fill="hold"/>
                                            <p:tgtEl>
                                              <p:spTgt spid="24"/>
                                            </p:tgtEl>
                                            <p:attrNameLst>
                                              <p:attrName>ppt_x</p:attrName>
                                            </p:attrNameLst>
                                          </p:cBhvr>
                                          <p:tavLst>
                                            <p:tav tm="0">
                                              <p:val>
                                                <p:strVal val="#ppt_x"/>
                                              </p:val>
                                            </p:tav>
                                            <p:tav tm="100000">
                                              <p:val>
                                                <p:strVal val="#ppt_x"/>
                                              </p:val>
                                            </p:tav>
                                          </p:tavLst>
                                        </p:anim>
                                        <p:anim calcmode="lin" valueType="num" p14:bounceEnd="48000">
                                          <p:cBhvr additive="base">
                                            <p:cTn id="45" dur="500" fill="hold"/>
                                            <p:tgtEl>
                                              <p:spTgt spid="24"/>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14:presetBounceEnd="48000">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14:bounceEnd="48000">
                                          <p:cBhvr additive="base">
                                            <p:cTn id="48" dur="500" fill="hold"/>
                                            <p:tgtEl>
                                              <p:spTgt spid="23"/>
                                            </p:tgtEl>
                                            <p:attrNameLst>
                                              <p:attrName>ppt_x</p:attrName>
                                            </p:attrNameLst>
                                          </p:cBhvr>
                                          <p:tavLst>
                                            <p:tav tm="0">
                                              <p:val>
                                                <p:strVal val="#ppt_x"/>
                                              </p:val>
                                            </p:tav>
                                            <p:tav tm="100000">
                                              <p:val>
                                                <p:strVal val="#ppt_x"/>
                                              </p:val>
                                            </p:tav>
                                          </p:tavLst>
                                        </p:anim>
                                        <p:anim calcmode="lin" valueType="num" p14:bounceEnd="48000">
                                          <p:cBhvr additive="base">
                                            <p:cTn id="49" dur="500" fill="hold"/>
                                            <p:tgtEl>
                                              <p:spTgt spid="23"/>
                                            </p:tgtEl>
                                            <p:attrNameLst>
                                              <p:attrName>ppt_y</p:attrName>
                                            </p:attrNameLst>
                                          </p:cBhvr>
                                          <p:tavLst>
                                            <p:tav tm="0">
                                              <p:val>
                                                <p:strVal val="0-#ppt_h/2"/>
                                              </p:val>
                                            </p:tav>
                                            <p:tav tm="100000">
                                              <p:val>
                                                <p:strVal val="#ppt_y"/>
                                              </p:val>
                                            </p:tav>
                                          </p:tavLst>
                                        </p:anim>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up)">
                                          <p:cBhvr>
                                            <p:cTn id="53" dur="500"/>
                                            <p:tgtEl>
                                              <p:spTgt spid="14"/>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up)">
                                          <p:cBhvr>
                                            <p:cTn id="56" dur="500"/>
                                            <p:tgtEl>
                                              <p:spTgt spid="1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up)">
                                          <p:cBhvr>
                                            <p:cTn id="65" dur="500"/>
                                            <p:tgtEl>
                                              <p:spTgt spid="27"/>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up)">
                                          <p:cBhvr>
                                            <p:cTn id="68" dur="500"/>
                                            <p:tgtEl>
                                              <p:spTgt spid="28"/>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up)">
                                          <p:cBhvr>
                                            <p:cTn id="74" dur="500"/>
                                            <p:tgtEl>
                                              <p:spTgt spid="30"/>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up)">
                                          <p:cBhvr>
                                            <p:cTn id="77" dur="500"/>
                                            <p:tgtEl>
                                              <p:spTgt spid="3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childTnLst>
                              </p:cTn>
                            </p:par>
                            <p:par>
                              <p:cTn id="81" fill="hold">
                                <p:stCondLst>
                                  <p:cond delay="1000"/>
                                </p:stCondLst>
                                <p:childTnLst>
                                  <p:par>
                                    <p:cTn id="82" presetID="55" presetClass="entr" presetSubtype="0" fill="hold" grpId="0" nodeType="afterEffect">
                                      <p:stCondLst>
                                        <p:cond delay="0"/>
                                      </p:stCondLst>
                                      <p:childTnLst>
                                        <p:set>
                                          <p:cBhvr>
                                            <p:cTn id="83" dur="1" fill="hold">
                                              <p:stCondLst>
                                                <p:cond delay="0"/>
                                              </p:stCondLst>
                                            </p:cTn>
                                            <p:tgtEl>
                                              <p:spTgt spid="3"/>
                                            </p:tgtEl>
                                            <p:attrNameLst>
                                              <p:attrName>style.visibility</p:attrName>
                                            </p:attrNameLst>
                                          </p:cBhvr>
                                          <p:to>
                                            <p:strVal val="visible"/>
                                          </p:to>
                                        </p:set>
                                        <p:anim calcmode="lin" valueType="num">
                                          <p:cBhvr>
                                            <p:cTn id="84" dur="500" fill="hold"/>
                                            <p:tgtEl>
                                              <p:spTgt spid="3"/>
                                            </p:tgtEl>
                                            <p:attrNameLst>
                                              <p:attrName>ppt_w</p:attrName>
                                            </p:attrNameLst>
                                          </p:cBhvr>
                                          <p:tavLst>
                                            <p:tav tm="0">
                                              <p:val>
                                                <p:strVal val="#ppt_w*0.70"/>
                                              </p:val>
                                            </p:tav>
                                            <p:tav tm="100000">
                                              <p:val>
                                                <p:strVal val="#ppt_w"/>
                                              </p:val>
                                            </p:tav>
                                          </p:tavLst>
                                        </p:anim>
                                        <p:anim calcmode="lin" valueType="num">
                                          <p:cBhvr>
                                            <p:cTn id="85" dur="500" fill="hold"/>
                                            <p:tgtEl>
                                              <p:spTgt spid="3"/>
                                            </p:tgtEl>
                                            <p:attrNameLst>
                                              <p:attrName>ppt_h</p:attrName>
                                            </p:attrNameLst>
                                          </p:cBhvr>
                                          <p:tavLst>
                                            <p:tav tm="0">
                                              <p:val>
                                                <p:strVal val="#ppt_h"/>
                                              </p:val>
                                            </p:tav>
                                            <p:tav tm="100000">
                                              <p:val>
                                                <p:strVal val="#ppt_h"/>
                                              </p:val>
                                            </p:tav>
                                          </p:tavLst>
                                        </p:anim>
                                        <p:animEffect transition="in" filter="fade">
                                          <p:cBhvr>
                                            <p:cTn id="86" dur="500"/>
                                            <p:tgtEl>
                                              <p:spTgt spid="3"/>
                                            </p:tgtEl>
                                          </p:cBhvr>
                                        </p:animEffect>
                                      </p:childTnLst>
                                    </p:cTn>
                                  </p:par>
                                  <p:par>
                                    <p:cTn id="87" presetID="55" presetClass="entr" presetSubtype="0"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strVal val="#ppt_w*0.70"/>
                                              </p:val>
                                            </p:tav>
                                            <p:tav tm="100000">
                                              <p:val>
                                                <p:strVal val="#ppt_w"/>
                                              </p:val>
                                            </p:tav>
                                          </p:tavLst>
                                        </p:anim>
                                        <p:anim calcmode="lin" valueType="num">
                                          <p:cBhvr>
                                            <p:cTn id="90" dur="500" fill="hold"/>
                                            <p:tgtEl>
                                              <p:spTgt spid="12"/>
                                            </p:tgtEl>
                                            <p:attrNameLst>
                                              <p:attrName>ppt_h</p:attrName>
                                            </p:attrNameLst>
                                          </p:cBhvr>
                                          <p:tavLst>
                                            <p:tav tm="0">
                                              <p:val>
                                                <p:strVal val="#ppt_h"/>
                                              </p:val>
                                            </p:tav>
                                            <p:tav tm="100000">
                                              <p:val>
                                                <p:strVal val="#ppt_h"/>
                                              </p:val>
                                            </p:tav>
                                          </p:tavLst>
                                        </p:anim>
                                        <p:animEffect transition="in" filter="fade">
                                          <p:cBhvr>
                                            <p:cTn id="91" dur="500"/>
                                            <p:tgtEl>
                                              <p:spTgt spid="12"/>
                                            </p:tgtEl>
                                          </p:cBhvr>
                                        </p:animEffect>
                                      </p:childTnLst>
                                    </p:cTn>
                                  </p:par>
                                  <p:par>
                                    <p:cTn id="92" presetID="55" presetClass="entr" presetSubtype="0" fill="hold" grpId="0" nodeType="withEffect">
                                      <p:stCondLst>
                                        <p:cond delay="200"/>
                                      </p:stCondLst>
                                      <p:childTnLst>
                                        <p:set>
                                          <p:cBhvr>
                                            <p:cTn id="93" dur="1" fill="hold">
                                              <p:stCondLst>
                                                <p:cond delay="0"/>
                                              </p:stCondLst>
                                            </p:cTn>
                                            <p:tgtEl>
                                              <p:spTgt spid="4"/>
                                            </p:tgtEl>
                                            <p:attrNameLst>
                                              <p:attrName>style.visibility</p:attrName>
                                            </p:attrNameLst>
                                          </p:cBhvr>
                                          <p:to>
                                            <p:strVal val="visible"/>
                                          </p:to>
                                        </p:set>
                                        <p:anim calcmode="lin" valueType="num">
                                          <p:cBhvr>
                                            <p:cTn id="94" dur="500" fill="hold"/>
                                            <p:tgtEl>
                                              <p:spTgt spid="4"/>
                                            </p:tgtEl>
                                            <p:attrNameLst>
                                              <p:attrName>ppt_w</p:attrName>
                                            </p:attrNameLst>
                                          </p:cBhvr>
                                          <p:tavLst>
                                            <p:tav tm="0">
                                              <p:val>
                                                <p:strVal val="#ppt_w*0.70"/>
                                              </p:val>
                                            </p:tav>
                                            <p:tav tm="100000">
                                              <p:val>
                                                <p:strVal val="#ppt_w"/>
                                              </p:val>
                                            </p:tav>
                                          </p:tavLst>
                                        </p:anim>
                                        <p:anim calcmode="lin" valueType="num">
                                          <p:cBhvr>
                                            <p:cTn id="95" dur="500" fill="hold"/>
                                            <p:tgtEl>
                                              <p:spTgt spid="4"/>
                                            </p:tgtEl>
                                            <p:attrNameLst>
                                              <p:attrName>ppt_h</p:attrName>
                                            </p:attrNameLst>
                                          </p:cBhvr>
                                          <p:tavLst>
                                            <p:tav tm="0">
                                              <p:val>
                                                <p:strVal val="#ppt_h"/>
                                              </p:val>
                                            </p:tav>
                                            <p:tav tm="100000">
                                              <p:val>
                                                <p:strVal val="#ppt_h"/>
                                              </p:val>
                                            </p:tav>
                                          </p:tavLst>
                                        </p:anim>
                                        <p:animEffect transition="in" filter="fade">
                                          <p:cBhvr>
                                            <p:cTn id="96" dur="500"/>
                                            <p:tgtEl>
                                              <p:spTgt spid="4"/>
                                            </p:tgtEl>
                                          </p:cBhvr>
                                        </p:animEffect>
                                      </p:childTnLst>
                                    </p:cTn>
                                  </p:par>
                                  <p:par>
                                    <p:cTn id="97" presetID="55" presetClass="entr" presetSubtype="0" fill="hold" grpId="0" nodeType="withEffect">
                                      <p:stCondLst>
                                        <p:cond delay="200"/>
                                      </p:stCondLst>
                                      <p:childTnLst>
                                        <p:set>
                                          <p:cBhvr>
                                            <p:cTn id="98" dur="1" fill="hold">
                                              <p:stCondLst>
                                                <p:cond delay="0"/>
                                              </p:stCondLst>
                                            </p:cTn>
                                            <p:tgtEl>
                                              <p:spTgt spid="11"/>
                                            </p:tgtEl>
                                            <p:attrNameLst>
                                              <p:attrName>style.visibility</p:attrName>
                                            </p:attrNameLst>
                                          </p:cBhvr>
                                          <p:to>
                                            <p:strVal val="visible"/>
                                          </p:to>
                                        </p:set>
                                        <p:anim calcmode="lin" valueType="num">
                                          <p:cBhvr>
                                            <p:cTn id="99" dur="500" fill="hold"/>
                                            <p:tgtEl>
                                              <p:spTgt spid="11"/>
                                            </p:tgtEl>
                                            <p:attrNameLst>
                                              <p:attrName>ppt_w</p:attrName>
                                            </p:attrNameLst>
                                          </p:cBhvr>
                                          <p:tavLst>
                                            <p:tav tm="0">
                                              <p:val>
                                                <p:strVal val="#ppt_w*0.70"/>
                                              </p:val>
                                            </p:tav>
                                            <p:tav tm="100000">
                                              <p:val>
                                                <p:strVal val="#ppt_w"/>
                                              </p:val>
                                            </p:tav>
                                          </p:tavLst>
                                        </p:anim>
                                        <p:anim calcmode="lin" valueType="num">
                                          <p:cBhvr>
                                            <p:cTn id="100" dur="500" fill="hold"/>
                                            <p:tgtEl>
                                              <p:spTgt spid="11"/>
                                            </p:tgtEl>
                                            <p:attrNameLst>
                                              <p:attrName>ppt_h</p:attrName>
                                            </p:attrNameLst>
                                          </p:cBhvr>
                                          <p:tavLst>
                                            <p:tav tm="0">
                                              <p:val>
                                                <p:strVal val="#ppt_h"/>
                                              </p:val>
                                            </p:tav>
                                            <p:tav tm="100000">
                                              <p:val>
                                                <p:strVal val="#ppt_h"/>
                                              </p:val>
                                            </p:tav>
                                          </p:tavLst>
                                        </p:anim>
                                        <p:animEffect transition="in" filter="fade">
                                          <p:cBhvr>
                                            <p:cTn id="101" dur="500"/>
                                            <p:tgtEl>
                                              <p:spTgt spid="11"/>
                                            </p:tgtEl>
                                          </p:cBhvr>
                                        </p:animEffect>
                                      </p:childTnLst>
                                    </p:cTn>
                                  </p:par>
                                  <p:par>
                                    <p:cTn id="102" presetID="55" presetClass="entr" presetSubtype="0" fill="hold" grpId="0" nodeType="withEffect">
                                      <p:stCondLst>
                                        <p:cond delay="40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500" fill="hold"/>
                                            <p:tgtEl>
                                              <p:spTgt spid="5"/>
                                            </p:tgtEl>
                                            <p:attrNameLst>
                                              <p:attrName>ppt_w</p:attrName>
                                            </p:attrNameLst>
                                          </p:cBhvr>
                                          <p:tavLst>
                                            <p:tav tm="0">
                                              <p:val>
                                                <p:strVal val="#ppt_w*0.70"/>
                                              </p:val>
                                            </p:tav>
                                            <p:tav tm="100000">
                                              <p:val>
                                                <p:strVal val="#ppt_w"/>
                                              </p:val>
                                            </p:tav>
                                          </p:tavLst>
                                        </p:anim>
                                        <p:anim calcmode="lin" valueType="num">
                                          <p:cBhvr>
                                            <p:cTn id="105" dur="500" fill="hold"/>
                                            <p:tgtEl>
                                              <p:spTgt spid="5"/>
                                            </p:tgtEl>
                                            <p:attrNameLst>
                                              <p:attrName>ppt_h</p:attrName>
                                            </p:attrNameLst>
                                          </p:cBhvr>
                                          <p:tavLst>
                                            <p:tav tm="0">
                                              <p:val>
                                                <p:strVal val="#ppt_h"/>
                                              </p:val>
                                            </p:tav>
                                            <p:tav tm="100000">
                                              <p:val>
                                                <p:strVal val="#ppt_h"/>
                                              </p:val>
                                            </p:tav>
                                          </p:tavLst>
                                        </p:anim>
                                        <p:animEffect transition="in" filter="fade">
                                          <p:cBhvr>
                                            <p:cTn id="106" dur="500"/>
                                            <p:tgtEl>
                                              <p:spTgt spid="5"/>
                                            </p:tgtEl>
                                          </p:cBhvr>
                                        </p:animEffect>
                                      </p:childTnLst>
                                    </p:cTn>
                                  </p:par>
                                  <p:par>
                                    <p:cTn id="107" presetID="55" presetClass="entr" presetSubtype="0" fill="hold" grpId="0" nodeType="withEffect">
                                      <p:stCondLst>
                                        <p:cond delay="40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strVal val="#ppt_w*0.70"/>
                                              </p:val>
                                            </p:tav>
                                            <p:tav tm="100000">
                                              <p:val>
                                                <p:strVal val="#ppt_w"/>
                                              </p:val>
                                            </p:tav>
                                          </p:tavLst>
                                        </p:anim>
                                        <p:anim calcmode="lin" valueType="num">
                                          <p:cBhvr>
                                            <p:cTn id="110" dur="500" fill="hold"/>
                                            <p:tgtEl>
                                              <p:spTgt spid="10"/>
                                            </p:tgtEl>
                                            <p:attrNameLst>
                                              <p:attrName>ppt_h</p:attrName>
                                            </p:attrNameLst>
                                          </p:cBhvr>
                                          <p:tavLst>
                                            <p:tav tm="0">
                                              <p:val>
                                                <p:strVal val="#ppt_h"/>
                                              </p:val>
                                            </p:tav>
                                            <p:tav tm="100000">
                                              <p:val>
                                                <p:strVal val="#ppt_h"/>
                                              </p:val>
                                            </p:tav>
                                          </p:tavLst>
                                        </p:anim>
                                        <p:animEffect transition="in" filter="fade">
                                          <p:cBhvr>
                                            <p:cTn id="111" dur="500"/>
                                            <p:tgtEl>
                                              <p:spTgt spid="10"/>
                                            </p:tgtEl>
                                          </p:cBhvr>
                                        </p:animEffect>
                                      </p:childTnLst>
                                    </p:cTn>
                                  </p:par>
                                  <p:par>
                                    <p:cTn id="112" presetID="55" presetClass="entr" presetSubtype="0" fill="hold" grpId="0" nodeType="withEffect">
                                      <p:stCondLst>
                                        <p:cond delay="600"/>
                                      </p:stCondLst>
                                      <p:childTnLst>
                                        <p:set>
                                          <p:cBhvr>
                                            <p:cTn id="113" dur="1" fill="hold">
                                              <p:stCondLst>
                                                <p:cond delay="0"/>
                                              </p:stCondLst>
                                            </p:cTn>
                                            <p:tgtEl>
                                              <p:spTgt spid="6"/>
                                            </p:tgtEl>
                                            <p:attrNameLst>
                                              <p:attrName>style.visibility</p:attrName>
                                            </p:attrNameLst>
                                          </p:cBhvr>
                                          <p:to>
                                            <p:strVal val="visible"/>
                                          </p:to>
                                        </p:set>
                                        <p:anim calcmode="lin" valueType="num">
                                          <p:cBhvr>
                                            <p:cTn id="114" dur="500" fill="hold"/>
                                            <p:tgtEl>
                                              <p:spTgt spid="6"/>
                                            </p:tgtEl>
                                            <p:attrNameLst>
                                              <p:attrName>ppt_w</p:attrName>
                                            </p:attrNameLst>
                                          </p:cBhvr>
                                          <p:tavLst>
                                            <p:tav tm="0">
                                              <p:val>
                                                <p:strVal val="#ppt_w*0.70"/>
                                              </p:val>
                                            </p:tav>
                                            <p:tav tm="100000">
                                              <p:val>
                                                <p:strVal val="#ppt_w"/>
                                              </p:val>
                                            </p:tav>
                                          </p:tavLst>
                                        </p:anim>
                                        <p:anim calcmode="lin" valueType="num">
                                          <p:cBhvr>
                                            <p:cTn id="115" dur="500" fill="hold"/>
                                            <p:tgtEl>
                                              <p:spTgt spid="6"/>
                                            </p:tgtEl>
                                            <p:attrNameLst>
                                              <p:attrName>ppt_h</p:attrName>
                                            </p:attrNameLst>
                                          </p:cBhvr>
                                          <p:tavLst>
                                            <p:tav tm="0">
                                              <p:val>
                                                <p:strVal val="#ppt_h"/>
                                              </p:val>
                                            </p:tav>
                                            <p:tav tm="100000">
                                              <p:val>
                                                <p:strVal val="#ppt_h"/>
                                              </p:val>
                                            </p:tav>
                                          </p:tavLst>
                                        </p:anim>
                                        <p:animEffect transition="in" filter="fade">
                                          <p:cBhvr>
                                            <p:cTn id="116" dur="500"/>
                                            <p:tgtEl>
                                              <p:spTgt spid="6"/>
                                            </p:tgtEl>
                                          </p:cBhvr>
                                        </p:animEffect>
                                      </p:childTnLst>
                                    </p:cTn>
                                  </p:par>
                                  <p:par>
                                    <p:cTn id="117" presetID="55" presetClass="entr" presetSubtype="0" fill="hold" grpId="0" nodeType="withEffect">
                                      <p:stCondLst>
                                        <p:cond delay="600"/>
                                      </p:stCondLst>
                                      <p:childTnLst>
                                        <p:set>
                                          <p:cBhvr>
                                            <p:cTn id="118" dur="1" fill="hold">
                                              <p:stCondLst>
                                                <p:cond delay="0"/>
                                              </p:stCondLst>
                                            </p:cTn>
                                            <p:tgtEl>
                                              <p:spTgt spid="9"/>
                                            </p:tgtEl>
                                            <p:attrNameLst>
                                              <p:attrName>style.visibility</p:attrName>
                                            </p:attrNameLst>
                                          </p:cBhvr>
                                          <p:to>
                                            <p:strVal val="visible"/>
                                          </p:to>
                                        </p:set>
                                        <p:anim calcmode="lin" valueType="num">
                                          <p:cBhvr>
                                            <p:cTn id="119" dur="500" fill="hold"/>
                                            <p:tgtEl>
                                              <p:spTgt spid="9"/>
                                            </p:tgtEl>
                                            <p:attrNameLst>
                                              <p:attrName>ppt_w</p:attrName>
                                            </p:attrNameLst>
                                          </p:cBhvr>
                                          <p:tavLst>
                                            <p:tav tm="0">
                                              <p:val>
                                                <p:strVal val="#ppt_w*0.70"/>
                                              </p:val>
                                            </p:tav>
                                            <p:tav tm="100000">
                                              <p:val>
                                                <p:strVal val="#ppt_w"/>
                                              </p:val>
                                            </p:tav>
                                          </p:tavLst>
                                        </p:anim>
                                        <p:anim calcmode="lin" valueType="num">
                                          <p:cBhvr>
                                            <p:cTn id="120" dur="500" fill="hold"/>
                                            <p:tgtEl>
                                              <p:spTgt spid="9"/>
                                            </p:tgtEl>
                                            <p:attrNameLst>
                                              <p:attrName>ppt_h</p:attrName>
                                            </p:attrNameLst>
                                          </p:cBhvr>
                                          <p:tavLst>
                                            <p:tav tm="0">
                                              <p:val>
                                                <p:strVal val="#ppt_h"/>
                                              </p:val>
                                            </p:tav>
                                            <p:tav tm="100000">
                                              <p:val>
                                                <p:strVal val="#ppt_h"/>
                                              </p:val>
                                            </p:tav>
                                          </p:tavLst>
                                        </p:anim>
                                        <p:animEffect transition="in" filter="fade">
                                          <p:cBhvr>
                                            <p:cTn id="121" dur="500"/>
                                            <p:tgtEl>
                                              <p:spTgt spid="9"/>
                                            </p:tgtEl>
                                          </p:cBhvr>
                                        </p:animEffect>
                                      </p:childTnLst>
                                    </p:cTn>
                                  </p:par>
                                  <p:par>
                                    <p:cTn id="122" presetID="55" presetClass="entr" presetSubtype="0" fill="hold" grpId="0" nodeType="withEffect">
                                      <p:stCondLst>
                                        <p:cond delay="800"/>
                                      </p:stCondLst>
                                      <p:childTnLst>
                                        <p:set>
                                          <p:cBhvr>
                                            <p:cTn id="123" dur="1" fill="hold">
                                              <p:stCondLst>
                                                <p:cond delay="0"/>
                                              </p:stCondLst>
                                            </p:cTn>
                                            <p:tgtEl>
                                              <p:spTgt spid="7"/>
                                            </p:tgtEl>
                                            <p:attrNameLst>
                                              <p:attrName>style.visibility</p:attrName>
                                            </p:attrNameLst>
                                          </p:cBhvr>
                                          <p:to>
                                            <p:strVal val="visible"/>
                                          </p:to>
                                        </p:set>
                                        <p:anim calcmode="lin" valueType="num">
                                          <p:cBhvr>
                                            <p:cTn id="124" dur="500" fill="hold"/>
                                            <p:tgtEl>
                                              <p:spTgt spid="7"/>
                                            </p:tgtEl>
                                            <p:attrNameLst>
                                              <p:attrName>ppt_w</p:attrName>
                                            </p:attrNameLst>
                                          </p:cBhvr>
                                          <p:tavLst>
                                            <p:tav tm="0">
                                              <p:val>
                                                <p:strVal val="#ppt_w*0.70"/>
                                              </p:val>
                                            </p:tav>
                                            <p:tav tm="100000">
                                              <p:val>
                                                <p:strVal val="#ppt_w"/>
                                              </p:val>
                                            </p:tav>
                                          </p:tavLst>
                                        </p:anim>
                                        <p:anim calcmode="lin" valueType="num">
                                          <p:cBhvr>
                                            <p:cTn id="125" dur="500" fill="hold"/>
                                            <p:tgtEl>
                                              <p:spTgt spid="7"/>
                                            </p:tgtEl>
                                            <p:attrNameLst>
                                              <p:attrName>ppt_h</p:attrName>
                                            </p:attrNameLst>
                                          </p:cBhvr>
                                          <p:tavLst>
                                            <p:tav tm="0">
                                              <p:val>
                                                <p:strVal val="#ppt_h"/>
                                              </p:val>
                                            </p:tav>
                                            <p:tav tm="100000">
                                              <p:val>
                                                <p:strVal val="#ppt_h"/>
                                              </p:val>
                                            </p:tav>
                                          </p:tavLst>
                                        </p:anim>
                                        <p:animEffect transition="in" filter="fade">
                                          <p:cBhvr>
                                            <p:cTn id="126" dur="500"/>
                                            <p:tgtEl>
                                              <p:spTgt spid="7"/>
                                            </p:tgtEl>
                                          </p:cBhvr>
                                        </p:animEffect>
                                      </p:childTnLst>
                                    </p:cTn>
                                  </p:par>
                                  <p:par>
                                    <p:cTn id="127" presetID="55" presetClass="entr" presetSubtype="0" fill="hold" grpId="0" nodeType="withEffect">
                                      <p:stCondLst>
                                        <p:cond delay="800"/>
                                      </p:stCondLst>
                                      <p:childTnLst>
                                        <p:set>
                                          <p:cBhvr>
                                            <p:cTn id="128" dur="1" fill="hold">
                                              <p:stCondLst>
                                                <p:cond delay="0"/>
                                              </p:stCondLst>
                                            </p:cTn>
                                            <p:tgtEl>
                                              <p:spTgt spid="8"/>
                                            </p:tgtEl>
                                            <p:attrNameLst>
                                              <p:attrName>style.visibility</p:attrName>
                                            </p:attrNameLst>
                                          </p:cBhvr>
                                          <p:to>
                                            <p:strVal val="visible"/>
                                          </p:to>
                                        </p:set>
                                        <p:anim calcmode="lin" valueType="num">
                                          <p:cBhvr>
                                            <p:cTn id="129" dur="500" fill="hold"/>
                                            <p:tgtEl>
                                              <p:spTgt spid="8"/>
                                            </p:tgtEl>
                                            <p:attrNameLst>
                                              <p:attrName>ppt_w</p:attrName>
                                            </p:attrNameLst>
                                          </p:cBhvr>
                                          <p:tavLst>
                                            <p:tav tm="0">
                                              <p:val>
                                                <p:strVal val="#ppt_w*0.70"/>
                                              </p:val>
                                            </p:tav>
                                            <p:tav tm="100000">
                                              <p:val>
                                                <p:strVal val="#ppt_w"/>
                                              </p:val>
                                            </p:tav>
                                          </p:tavLst>
                                        </p:anim>
                                        <p:anim calcmode="lin" valueType="num">
                                          <p:cBhvr>
                                            <p:cTn id="130" dur="500" fill="hold"/>
                                            <p:tgtEl>
                                              <p:spTgt spid="8"/>
                                            </p:tgtEl>
                                            <p:attrNameLst>
                                              <p:attrName>ppt_h</p:attrName>
                                            </p:attrNameLst>
                                          </p:cBhvr>
                                          <p:tavLst>
                                            <p:tav tm="0">
                                              <p:val>
                                                <p:strVal val="#ppt_h"/>
                                              </p:val>
                                            </p:tav>
                                            <p:tav tm="100000">
                                              <p:val>
                                                <p:strVal val="#ppt_h"/>
                                              </p:val>
                                            </p:tav>
                                          </p:tavLst>
                                        </p:anim>
                                        <p:animEffect transition="in" filter="fade">
                                          <p:cBhvr>
                                            <p:cTn id="131" dur="500"/>
                                            <p:tgtEl>
                                              <p:spTgt spid="8"/>
                                            </p:tgtEl>
                                          </p:cBhvr>
                                        </p:animEffect>
                                      </p:childTnLst>
                                    </p:cTn>
                                  </p:par>
                                </p:childTnLst>
                              </p:cTn>
                            </p:par>
                            <p:par>
                              <p:cTn id="132" fill="hold">
                                <p:stCondLst>
                                  <p:cond delay="2300"/>
                                </p:stCondLst>
                                <p:childTnLst>
                                  <p:par>
                                    <p:cTn id="133" presetID="47" presetClass="entr" presetSubtype="0" fill="hold" grpId="0" nodeType="after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fade">
                                          <p:cBhvr>
                                            <p:cTn id="135" dur="1000"/>
                                            <p:tgtEl>
                                              <p:spTgt spid="33"/>
                                            </p:tgtEl>
                                          </p:cBhvr>
                                        </p:animEffect>
                                        <p:anim calcmode="lin" valueType="num">
                                          <p:cBhvr>
                                            <p:cTn id="136" dur="1000" fill="hold"/>
                                            <p:tgtEl>
                                              <p:spTgt spid="33"/>
                                            </p:tgtEl>
                                            <p:attrNameLst>
                                              <p:attrName>ppt_x</p:attrName>
                                            </p:attrNameLst>
                                          </p:cBhvr>
                                          <p:tavLst>
                                            <p:tav tm="0">
                                              <p:val>
                                                <p:strVal val="#ppt_x"/>
                                              </p:val>
                                            </p:tav>
                                            <p:tav tm="100000">
                                              <p:val>
                                                <p:strVal val="#ppt_x"/>
                                              </p:val>
                                            </p:tav>
                                          </p:tavLst>
                                        </p:anim>
                                        <p:anim calcmode="lin" valueType="num">
                                          <p:cBhvr>
                                            <p:cTn id="137" dur="1000" fill="hold"/>
                                            <p:tgtEl>
                                              <p:spTgt spid="33"/>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1000"/>
                                            <p:tgtEl>
                                              <p:spTgt spid="34"/>
                                            </p:tgtEl>
                                          </p:cBhvr>
                                        </p:animEffect>
                                        <p:anim calcmode="lin" valueType="num">
                                          <p:cBhvr>
                                            <p:cTn id="141" dur="1000" fill="hold"/>
                                            <p:tgtEl>
                                              <p:spTgt spid="34"/>
                                            </p:tgtEl>
                                            <p:attrNameLst>
                                              <p:attrName>ppt_x</p:attrName>
                                            </p:attrNameLst>
                                          </p:cBhvr>
                                          <p:tavLst>
                                            <p:tav tm="0">
                                              <p:val>
                                                <p:strVal val="#ppt_x"/>
                                              </p:val>
                                            </p:tav>
                                            <p:tav tm="100000">
                                              <p:val>
                                                <p:strVal val="#ppt_x"/>
                                              </p:val>
                                            </p:tav>
                                          </p:tavLst>
                                        </p:anim>
                                        <p:anim calcmode="lin" valueType="num">
                                          <p:cBhvr>
                                            <p:cTn id="142" dur="1000" fill="hold"/>
                                            <p:tgtEl>
                                              <p:spTgt spid="34"/>
                                            </p:tgtEl>
                                            <p:attrNameLst>
                                              <p:attrName>ppt_y</p:attrName>
                                            </p:attrNameLst>
                                          </p:cBhvr>
                                          <p:tavLst>
                                            <p:tav tm="0">
                                              <p:val>
                                                <p:strVal val="#ppt_y-.1"/>
                                              </p:val>
                                            </p:tav>
                                            <p:tav tm="100000">
                                              <p:val>
                                                <p:strVal val="#ppt_y"/>
                                              </p:val>
                                            </p:tav>
                                          </p:tavLst>
                                        </p:anim>
                                      </p:childTnLst>
                                    </p:cTn>
                                  </p:par>
                                  <p:par>
                                    <p:cTn id="143" presetID="47" presetClass="entr" presetSubtype="0" fill="hold" grpId="0" nodeType="with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1000"/>
                                            <p:tgtEl>
                                              <p:spTgt spid="35"/>
                                            </p:tgtEl>
                                          </p:cBhvr>
                                        </p:animEffect>
                                        <p:anim calcmode="lin" valueType="num">
                                          <p:cBhvr>
                                            <p:cTn id="146" dur="1000" fill="hold"/>
                                            <p:tgtEl>
                                              <p:spTgt spid="35"/>
                                            </p:tgtEl>
                                            <p:attrNameLst>
                                              <p:attrName>ppt_x</p:attrName>
                                            </p:attrNameLst>
                                          </p:cBhvr>
                                          <p:tavLst>
                                            <p:tav tm="0">
                                              <p:val>
                                                <p:strVal val="#ppt_x"/>
                                              </p:val>
                                            </p:tav>
                                            <p:tav tm="100000">
                                              <p:val>
                                                <p:strVal val="#ppt_x"/>
                                              </p:val>
                                            </p:tav>
                                          </p:tavLst>
                                        </p:anim>
                                        <p:anim calcmode="lin" valueType="num">
                                          <p:cBhvr>
                                            <p:cTn id="147" dur="1000" fill="hold"/>
                                            <p:tgtEl>
                                              <p:spTgt spid="35"/>
                                            </p:tgtEl>
                                            <p:attrNameLst>
                                              <p:attrName>ppt_y</p:attrName>
                                            </p:attrNameLst>
                                          </p:cBhvr>
                                          <p:tavLst>
                                            <p:tav tm="0">
                                              <p:val>
                                                <p:strVal val="#ppt_y-.1"/>
                                              </p:val>
                                            </p:tav>
                                            <p:tav tm="100000">
                                              <p:val>
                                                <p:strVal val="#ppt_y"/>
                                              </p:val>
                                            </p:tav>
                                          </p:tavLst>
                                        </p:anim>
                                      </p:childTnLst>
                                    </p:cTn>
                                  </p:par>
                                  <p:par>
                                    <p:cTn id="148" presetID="47" presetClass="entr" presetSubtype="0" fill="hold" grpId="0" nodeType="with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fade">
                                          <p:cBhvr>
                                            <p:cTn id="150" dur="1000"/>
                                            <p:tgtEl>
                                              <p:spTgt spid="36"/>
                                            </p:tgtEl>
                                          </p:cBhvr>
                                        </p:animEffect>
                                        <p:anim calcmode="lin" valueType="num">
                                          <p:cBhvr>
                                            <p:cTn id="151" dur="1000" fill="hold"/>
                                            <p:tgtEl>
                                              <p:spTgt spid="36"/>
                                            </p:tgtEl>
                                            <p:attrNameLst>
                                              <p:attrName>ppt_x</p:attrName>
                                            </p:attrNameLst>
                                          </p:cBhvr>
                                          <p:tavLst>
                                            <p:tav tm="0">
                                              <p:val>
                                                <p:strVal val="#ppt_x"/>
                                              </p:val>
                                            </p:tav>
                                            <p:tav tm="100000">
                                              <p:val>
                                                <p:strVal val="#ppt_x"/>
                                              </p:val>
                                            </p:tav>
                                          </p:tavLst>
                                        </p:anim>
                                        <p:anim calcmode="lin" valueType="num">
                                          <p:cBhvr>
                                            <p:cTn id="152" dur="1000" fill="hold"/>
                                            <p:tgtEl>
                                              <p:spTgt spid="36"/>
                                            </p:tgtEl>
                                            <p:attrNameLst>
                                              <p:attrName>ppt_y</p:attrName>
                                            </p:attrNameLst>
                                          </p:cBhvr>
                                          <p:tavLst>
                                            <p:tav tm="0">
                                              <p:val>
                                                <p:strVal val="#ppt_y-.1"/>
                                              </p:val>
                                            </p:tav>
                                            <p:tav tm="100000">
                                              <p:val>
                                                <p:strVal val="#ppt_y"/>
                                              </p:val>
                                            </p:tav>
                                          </p:tavLst>
                                        </p:anim>
                                      </p:childTnLst>
                                    </p:cTn>
                                  </p:par>
                                  <p:par>
                                    <p:cTn id="153" presetID="47" presetClass="entr" presetSubtype="0" fill="hold" grpId="0" nodeType="with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fade">
                                          <p:cBhvr>
                                            <p:cTn id="155" dur="1000"/>
                                            <p:tgtEl>
                                              <p:spTgt spid="37"/>
                                            </p:tgtEl>
                                          </p:cBhvr>
                                        </p:animEffect>
                                        <p:anim calcmode="lin" valueType="num">
                                          <p:cBhvr>
                                            <p:cTn id="156" dur="1000" fill="hold"/>
                                            <p:tgtEl>
                                              <p:spTgt spid="37"/>
                                            </p:tgtEl>
                                            <p:attrNameLst>
                                              <p:attrName>ppt_x</p:attrName>
                                            </p:attrNameLst>
                                          </p:cBhvr>
                                          <p:tavLst>
                                            <p:tav tm="0">
                                              <p:val>
                                                <p:strVal val="#ppt_x"/>
                                              </p:val>
                                            </p:tav>
                                            <p:tav tm="100000">
                                              <p:val>
                                                <p:strVal val="#ppt_x"/>
                                              </p:val>
                                            </p:tav>
                                          </p:tavLst>
                                        </p:anim>
                                        <p:anim calcmode="lin" valueType="num">
                                          <p:cBhvr>
                                            <p:cTn id="157" dur="1000" fill="hold"/>
                                            <p:tgtEl>
                                              <p:spTgt spid="37"/>
                                            </p:tgtEl>
                                            <p:attrNameLst>
                                              <p:attrName>ppt_y</p:attrName>
                                            </p:attrNameLst>
                                          </p:cBhvr>
                                          <p:tavLst>
                                            <p:tav tm="0">
                                              <p:val>
                                                <p:strVal val="#ppt_y-.1"/>
                                              </p:val>
                                            </p:tav>
                                            <p:tav tm="100000">
                                              <p:val>
                                                <p:strVal val="#ppt_y"/>
                                              </p:val>
                                            </p:tav>
                                          </p:tavLst>
                                        </p:anim>
                                      </p:childTnLst>
                                    </p:cTn>
                                  </p:par>
                                  <p:par>
                                    <p:cTn id="158" presetID="47" presetClass="entr" presetSubtype="0" fill="hold" grpId="0" nodeType="withEffect">
                                      <p:stCondLst>
                                        <p:cond delay="0"/>
                                      </p:stCondLst>
                                      <p:childTnLst>
                                        <p:set>
                                          <p:cBhvr>
                                            <p:cTn id="159" dur="1" fill="hold">
                                              <p:stCondLst>
                                                <p:cond delay="0"/>
                                              </p:stCondLst>
                                            </p:cTn>
                                            <p:tgtEl>
                                              <p:spTgt spid="38"/>
                                            </p:tgtEl>
                                            <p:attrNameLst>
                                              <p:attrName>style.visibility</p:attrName>
                                            </p:attrNameLst>
                                          </p:cBhvr>
                                          <p:to>
                                            <p:strVal val="visible"/>
                                          </p:to>
                                        </p:set>
                                        <p:animEffect transition="in" filter="fade">
                                          <p:cBhvr>
                                            <p:cTn id="160" dur="1000"/>
                                            <p:tgtEl>
                                              <p:spTgt spid="38"/>
                                            </p:tgtEl>
                                          </p:cBhvr>
                                        </p:animEffect>
                                        <p:anim calcmode="lin" valueType="num">
                                          <p:cBhvr>
                                            <p:cTn id="161" dur="1000" fill="hold"/>
                                            <p:tgtEl>
                                              <p:spTgt spid="38"/>
                                            </p:tgtEl>
                                            <p:attrNameLst>
                                              <p:attrName>ppt_x</p:attrName>
                                            </p:attrNameLst>
                                          </p:cBhvr>
                                          <p:tavLst>
                                            <p:tav tm="0">
                                              <p:val>
                                                <p:strVal val="#ppt_x"/>
                                              </p:val>
                                            </p:tav>
                                            <p:tav tm="100000">
                                              <p:val>
                                                <p:strVal val="#ppt_x"/>
                                              </p:val>
                                            </p:tav>
                                          </p:tavLst>
                                        </p:anim>
                                        <p:anim calcmode="lin" valueType="num">
                                          <p:cBhvr>
                                            <p:cTn id="162" dur="1000" fill="hold"/>
                                            <p:tgtEl>
                                              <p:spTgt spid="38"/>
                                            </p:tgtEl>
                                            <p:attrNameLst>
                                              <p:attrName>ppt_y</p:attrName>
                                            </p:attrNameLst>
                                          </p:cBhvr>
                                          <p:tavLst>
                                            <p:tav tm="0">
                                              <p:val>
                                                <p:strVal val="#ppt_y-.1"/>
                                              </p:val>
                                            </p:tav>
                                            <p:tav tm="100000">
                                              <p:val>
                                                <p:strVal val="#ppt_y"/>
                                              </p:val>
                                            </p:tav>
                                          </p:tavLst>
                                        </p:anim>
                                      </p:childTnLst>
                                    </p:cTn>
                                  </p:par>
                                  <p:par>
                                    <p:cTn id="163" presetID="47" presetClass="entr" presetSubtype="0" fill="hold" grpId="0" nodeType="withEffect">
                                      <p:stCondLst>
                                        <p:cond delay="0"/>
                                      </p:stCondLst>
                                      <p:childTnLst>
                                        <p:set>
                                          <p:cBhvr>
                                            <p:cTn id="164" dur="1" fill="hold">
                                              <p:stCondLst>
                                                <p:cond delay="0"/>
                                              </p:stCondLst>
                                            </p:cTn>
                                            <p:tgtEl>
                                              <p:spTgt spid="39"/>
                                            </p:tgtEl>
                                            <p:attrNameLst>
                                              <p:attrName>style.visibility</p:attrName>
                                            </p:attrNameLst>
                                          </p:cBhvr>
                                          <p:to>
                                            <p:strVal val="visible"/>
                                          </p:to>
                                        </p:set>
                                        <p:animEffect transition="in" filter="fade">
                                          <p:cBhvr>
                                            <p:cTn id="165" dur="1000"/>
                                            <p:tgtEl>
                                              <p:spTgt spid="39"/>
                                            </p:tgtEl>
                                          </p:cBhvr>
                                        </p:animEffect>
                                        <p:anim calcmode="lin" valueType="num">
                                          <p:cBhvr>
                                            <p:cTn id="166" dur="1000" fill="hold"/>
                                            <p:tgtEl>
                                              <p:spTgt spid="39"/>
                                            </p:tgtEl>
                                            <p:attrNameLst>
                                              <p:attrName>ppt_x</p:attrName>
                                            </p:attrNameLst>
                                          </p:cBhvr>
                                          <p:tavLst>
                                            <p:tav tm="0">
                                              <p:val>
                                                <p:strVal val="#ppt_x"/>
                                              </p:val>
                                            </p:tav>
                                            <p:tav tm="100000">
                                              <p:val>
                                                <p:strVal val="#ppt_x"/>
                                              </p:val>
                                            </p:tav>
                                          </p:tavLst>
                                        </p:anim>
                                        <p:anim calcmode="lin" valueType="num">
                                          <p:cBhvr>
                                            <p:cTn id="167" dur="1000" fill="hold"/>
                                            <p:tgtEl>
                                              <p:spTgt spid="39"/>
                                            </p:tgtEl>
                                            <p:attrNameLst>
                                              <p:attrName>ppt_y</p:attrName>
                                            </p:attrNameLst>
                                          </p:cBhvr>
                                          <p:tavLst>
                                            <p:tav tm="0">
                                              <p:val>
                                                <p:strVal val="#ppt_y-.1"/>
                                              </p:val>
                                            </p:tav>
                                            <p:tav tm="100000">
                                              <p:val>
                                                <p:strVal val="#ppt_y"/>
                                              </p:val>
                                            </p:tav>
                                          </p:tavLst>
                                        </p:anim>
                                      </p:childTnLst>
                                    </p:cTn>
                                  </p:par>
                                  <p:par>
                                    <p:cTn id="168" presetID="47" presetClass="entr" presetSubtype="0" fill="hold" grpId="0" nodeType="with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0"/>
                                            <p:tgtEl>
                                              <p:spTgt spid="40"/>
                                            </p:tgtEl>
                                          </p:cBhvr>
                                        </p:animEffect>
                                        <p:anim calcmode="lin" valueType="num">
                                          <p:cBhvr>
                                            <p:cTn id="171" dur="1000" fill="hold"/>
                                            <p:tgtEl>
                                              <p:spTgt spid="40"/>
                                            </p:tgtEl>
                                            <p:attrNameLst>
                                              <p:attrName>ppt_x</p:attrName>
                                            </p:attrNameLst>
                                          </p:cBhvr>
                                          <p:tavLst>
                                            <p:tav tm="0">
                                              <p:val>
                                                <p:strVal val="#ppt_x"/>
                                              </p:val>
                                            </p:tav>
                                            <p:tav tm="100000">
                                              <p:val>
                                                <p:strVal val="#ppt_x"/>
                                              </p:val>
                                            </p:tav>
                                          </p:tavLst>
                                        </p:anim>
                                        <p:anim calcmode="lin" valueType="num">
                                          <p:cBhvr>
                                            <p:cTn id="172" dur="1000" fill="hold"/>
                                            <p:tgtEl>
                                              <p:spTgt spid="4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41"/>
                                            </p:tgtEl>
                                            <p:attrNameLst>
                                              <p:attrName>style.visibility</p:attrName>
                                            </p:attrNameLst>
                                          </p:cBhvr>
                                          <p:to>
                                            <p:strVal val="visible"/>
                                          </p:to>
                                        </p:set>
                                        <p:animEffect transition="in" filter="fade">
                                          <p:cBhvr>
                                            <p:cTn id="175" dur="1000"/>
                                            <p:tgtEl>
                                              <p:spTgt spid="41"/>
                                            </p:tgtEl>
                                          </p:cBhvr>
                                        </p:animEffect>
                                        <p:anim calcmode="lin" valueType="num">
                                          <p:cBhvr>
                                            <p:cTn id="176" dur="1000" fill="hold"/>
                                            <p:tgtEl>
                                              <p:spTgt spid="41"/>
                                            </p:tgtEl>
                                            <p:attrNameLst>
                                              <p:attrName>ppt_x</p:attrName>
                                            </p:attrNameLst>
                                          </p:cBhvr>
                                          <p:tavLst>
                                            <p:tav tm="0">
                                              <p:val>
                                                <p:strVal val="#ppt_x"/>
                                              </p:val>
                                            </p:tav>
                                            <p:tav tm="100000">
                                              <p:val>
                                                <p:strVal val="#ppt_x"/>
                                              </p:val>
                                            </p:tav>
                                          </p:tavLst>
                                        </p:anim>
                                        <p:anim calcmode="lin" valueType="num">
                                          <p:cBhvr>
                                            <p:cTn id="177" dur="1000" fill="hold"/>
                                            <p:tgtEl>
                                              <p:spTgt spid="41"/>
                                            </p:tgtEl>
                                            <p:attrNameLst>
                                              <p:attrName>ppt_y</p:attrName>
                                            </p:attrNameLst>
                                          </p:cBhvr>
                                          <p:tavLst>
                                            <p:tav tm="0">
                                              <p:val>
                                                <p:strVal val="#ppt_y-.1"/>
                                              </p:val>
                                            </p:tav>
                                            <p:tav tm="100000">
                                              <p:val>
                                                <p:strVal val="#ppt_y"/>
                                              </p:val>
                                            </p:tav>
                                          </p:tavLst>
                                        </p:anim>
                                      </p:childTnLst>
                                    </p:cTn>
                                  </p:par>
                                  <p:par>
                                    <p:cTn id="178" presetID="47" presetClass="entr" presetSubtype="0" fill="hold" grpId="0" nodeType="with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fade">
                                          <p:cBhvr>
                                            <p:cTn id="180" dur="1000"/>
                                            <p:tgtEl>
                                              <p:spTgt spid="42"/>
                                            </p:tgtEl>
                                          </p:cBhvr>
                                        </p:animEffect>
                                        <p:anim calcmode="lin" valueType="num">
                                          <p:cBhvr>
                                            <p:cTn id="181" dur="1000" fill="hold"/>
                                            <p:tgtEl>
                                              <p:spTgt spid="42"/>
                                            </p:tgtEl>
                                            <p:attrNameLst>
                                              <p:attrName>ppt_x</p:attrName>
                                            </p:attrNameLst>
                                          </p:cBhvr>
                                          <p:tavLst>
                                            <p:tav tm="0">
                                              <p:val>
                                                <p:strVal val="#ppt_x"/>
                                              </p:val>
                                            </p:tav>
                                            <p:tav tm="100000">
                                              <p:val>
                                                <p:strVal val="#ppt_x"/>
                                              </p:val>
                                            </p:tav>
                                          </p:tavLst>
                                        </p:anim>
                                        <p:anim calcmode="lin" valueType="num">
                                          <p:cBhvr>
                                            <p:cTn id="18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16" presetClass="entr" presetSubtype="21" fill="hold" grpId="0" nodeType="clickEffect">
                                      <p:stCondLst>
                                        <p:cond delay="0"/>
                                      </p:stCondLst>
                                      <p:childTnLst>
                                        <p:set>
                                          <p:cBhvr>
                                            <p:cTn id="186" dur="1" fill="hold">
                                              <p:stCondLst>
                                                <p:cond delay="0"/>
                                              </p:stCondLst>
                                            </p:cTn>
                                            <p:tgtEl>
                                              <p:spTgt spid="43"/>
                                            </p:tgtEl>
                                            <p:attrNameLst>
                                              <p:attrName>style.visibility</p:attrName>
                                            </p:attrNameLst>
                                          </p:cBhvr>
                                          <p:to>
                                            <p:strVal val="visible"/>
                                          </p:to>
                                        </p:set>
                                        <p:animEffect transition="in" filter="barn(inVertical)">
                                          <p:cBhvr>
                                            <p:cTn id="187" dur="500"/>
                                            <p:tgtEl>
                                              <p:spTgt spid="43"/>
                                            </p:tgtEl>
                                          </p:cBhvr>
                                        </p:animEffect>
                                      </p:childTnLst>
                                    </p:cTn>
                                  </p:par>
                                </p:childTnLst>
                              </p:cTn>
                            </p:par>
                            <p:par>
                              <p:cTn id="188" fill="hold">
                                <p:stCondLst>
                                  <p:cond delay="500"/>
                                </p:stCondLst>
                                <p:childTnLst>
                                  <p:par>
                                    <p:cTn id="189" presetID="16" presetClass="entr" presetSubtype="37" fill="hold" grpId="0" nodeType="afterEffect">
                                      <p:stCondLst>
                                        <p:cond delay="0"/>
                                      </p:stCondLst>
                                      <p:childTnLst>
                                        <p:set>
                                          <p:cBhvr>
                                            <p:cTn id="190" dur="1" fill="hold">
                                              <p:stCondLst>
                                                <p:cond delay="0"/>
                                              </p:stCondLst>
                                            </p:cTn>
                                            <p:tgtEl>
                                              <p:spTgt spid="44"/>
                                            </p:tgtEl>
                                            <p:attrNameLst>
                                              <p:attrName>style.visibility</p:attrName>
                                            </p:attrNameLst>
                                          </p:cBhvr>
                                          <p:to>
                                            <p:strVal val="visible"/>
                                          </p:to>
                                        </p:set>
                                        <p:animEffect transition="in" filter="barn(outVertical)">
                                          <p:cBhvr>
                                            <p:cTn id="19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p:bldP spid="40" grpId="0"/>
          <p:bldP spid="41" grpId="0"/>
          <p:bldP spid="42" grpId="0"/>
          <p:bldP spid="43" grpId="0"/>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0-#ppt_h/2"/>
                                              </p:val>
                                            </p:tav>
                                            <p:tav tm="100000">
                                              <p:val>
                                                <p:strVal val="#ppt_y"/>
                                              </p:val>
                                            </p:tav>
                                          </p:tavLst>
                                        </p:anim>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up)">
                                          <p:cBhvr>
                                            <p:cTn id="53" dur="500"/>
                                            <p:tgtEl>
                                              <p:spTgt spid="14"/>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up)">
                                          <p:cBhvr>
                                            <p:cTn id="56" dur="500"/>
                                            <p:tgtEl>
                                              <p:spTgt spid="1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up)">
                                          <p:cBhvr>
                                            <p:cTn id="65" dur="500"/>
                                            <p:tgtEl>
                                              <p:spTgt spid="27"/>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up)">
                                          <p:cBhvr>
                                            <p:cTn id="68" dur="500"/>
                                            <p:tgtEl>
                                              <p:spTgt spid="28"/>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up)">
                                          <p:cBhvr>
                                            <p:cTn id="74" dur="500"/>
                                            <p:tgtEl>
                                              <p:spTgt spid="30"/>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up)">
                                          <p:cBhvr>
                                            <p:cTn id="77" dur="500"/>
                                            <p:tgtEl>
                                              <p:spTgt spid="3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childTnLst>
                              </p:cTn>
                            </p:par>
                            <p:par>
                              <p:cTn id="81" fill="hold">
                                <p:stCondLst>
                                  <p:cond delay="1000"/>
                                </p:stCondLst>
                                <p:childTnLst>
                                  <p:par>
                                    <p:cTn id="82" presetID="55" presetClass="entr" presetSubtype="0" fill="hold" grpId="0" nodeType="afterEffect">
                                      <p:stCondLst>
                                        <p:cond delay="0"/>
                                      </p:stCondLst>
                                      <p:childTnLst>
                                        <p:set>
                                          <p:cBhvr>
                                            <p:cTn id="83" dur="1" fill="hold">
                                              <p:stCondLst>
                                                <p:cond delay="0"/>
                                              </p:stCondLst>
                                            </p:cTn>
                                            <p:tgtEl>
                                              <p:spTgt spid="3"/>
                                            </p:tgtEl>
                                            <p:attrNameLst>
                                              <p:attrName>style.visibility</p:attrName>
                                            </p:attrNameLst>
                                          </p:cBhvr>
                                          <p:to>
                                            <p:strVal val="visible"/>
                                          </p:to>
                                        </p:set>
                                        <p:anim calcmode="lin" valueType="num">
                                          <p:cBhvr>
                                            <p:cTn id="84" dur="500" fill="hold"/>
                                            <p:tgtEl>
                                              <p:spTgt spid="3"/>
                                            </p:tgtEl>
                                            <p:attrNameLst>
                                              <p:attrName>ppt_w</p:attrName>
                                            </p:attrNameLst>
                                          </p:cBhvr>
                                          <p:tavLst>
                                            <p:tav tm="0">
                                              <p:val>
                                                <p:strVal val="#ppt_w*0.70"/>
                                              </p:val>
                                            </p:tav>
                                            <p:tav tm="100000">
                                              <p:val>
                                                <p:strVal val="#ppt_w"/>
                                              </p:val>
                                            </p:tav>
                                          </p:tavLst>
                                        </p:anim>
                                        <p:anim calcmode="lin" valueType="num">
                                          <p:cBhvr>
                                            <p:cTn id="85" dur="500" fill="hold"/>
                                            <p:tgtEl>
                                              <p:spTgt spid="3"/>
                                            </p:tgtEl>
                                            <p:attrNameLst>
                                              <p:attrName>ppt_h</p:attrName>
                                            </p:attrNameLst>
                                          </p:cBhvr>
                                          <p:tavLst>
                                            <p:tav tm="0">
                                              <p:val>
                                                <p:strVal val="#ppt_h"/>
                                              </p:val>
                                            </p:tav>
                                            <p:tav tm="100000">
                                              <p:val>
                                                <p:strVal val="#ppt_h"/>
                                              </p:val>
                                            </p:tav>
                                          </p:tavLst>
                                        </p:anim>
                                        <p:animEffect transition="in" filter="fade">
                                          <p:cBhvr>
                                            <p:cTn id="86" dur="500"/>
                                            <p:tgtEl>
                                              <p:spTgt spid="3"/>
                                            </p:tgtEl>
                                          </p:cBhvr>
                                        </p:animEffect>
                                      </p:childTnLst>
                                    </p:cTn>
                                  </p:par>
                                  <p:par>
                                    <p:cTn id="87" presetID="55" presetClass="entr" presetSubtype="0"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strVal val="#ppt_w*0.70"/>
                                              </p:val>
                                            </p:tav>
                                            <p:tav tm="100000">
                                              <p:val>
                                                <p:strVal val="#ppt_w"/>
                                              </p:val>
                                            </p:tav>
                                          </p:tavLst>
                                        </p:anim>
                                        <p:anim calcmode="lin" valueType="num">
                                          <p:cBhvr>
                                            <p:cTn id="90" dur="500" fill="hold"/>
                                            <p:tgtEl>
                                              <p:spTgt spid="12"/>
                                            </p:tgtEl>
                                            <p:attrNameLst>
                                              <p:attrName>ppt_h</p:attrName>
                                            </p:attrNameLst>
                                          </p:cBhvr>
                                          <p:tavLst>
                                            <p:tav tm="0">
                                              <p:val>
                                                <p:strVal val="#ppt_h"/>
                                              </p:val>
                                            </p:tav>
                                            <p:tav tm="100000">
                                              <p:val>
                                                <p:strVal val="#ppt_h"/>
                                              </p:val>
                                            </p:tav>
                                          </p:tavLst>
                                        </p:anim>
                                        <p:animEffect transition="in" filter="fade">
                                          <p:cBhvr>
                                            <p:cTn id="91" dur="500"/>
                                            <p:tgtEl>
                                              <p:spTgt spid="12"/>
                                            </p:tgtEl>
                                          </p:cBhvr>
                                        </p:animEffect>
                                      </p:childTnLst>
                                    </p:cTn>
                                  </p:par>
                                  <p:par>
                                    <p:cTn id="92" presetID="55" presetClass="entr" presetSubtype="0" fill="hold" grpId="0" nodeType="withEffect">
                                      <p:stCondLst>
                                        <p:cond delay="200"/>
                                      </p:stCondLst>
                                      <p:childTnLst>
                                        <p:set>
                                          <p:cBhvr>
                                            <p:cTn id="93" dur="1" fill="hold">
                                              <p:stCondLst>
                                                <p:cond delay="0"/>
                                              </p:stCondLst>
                                            </p:cTn>
                                            <p:tgtEl>
                                              <p:spTgt spid="4"/>
                                            </p:tgtEl>
                                            <p:attrNameLst>
                                              <p:attrName>style.visibility</p:attrName>
                                            </p:attrNameLst>
                                          </p:cBhvr>
                                          <p:to>
                                            <p:strVal val="visible"/>
                                          </p:to>
                                        </p:set>
                                        <p:anim calcmode="lin" valueType="num">
                                          <p:cBhvr>
                                            <p:cTn id="94" dur="500" fill="hold"/>
                                            <p:tgtEl>
                                              <p:spTgt spid="4"/>
                                            </p:tgtEl>
                                            <p:attrNameLst>
                                              <p:attrName>ppt_w</p:attrName>
                                            </p:attrNameLst>
                                          </p:cBhvr>
                                          <p:tavLst>
                                            <p:tav tm="0">
                                              <p:val>
                                                <p:strVal val="#ppt_w*0.70"/>
                                              </p:val>
                                            </p:tav>
                                            <p:tav tm="100000">
                                              <p:val>
                                                <p:strVal val="#ppt_w"/>
                                              </p:val>
                                            </p:tav>
                                          </p:tavLst>
                                        </p:anim>
                                        <p:anim calcmode="lin" valueType="num">
                                          <p:cBhvr>
                                            <p:cTn id="95" dur="500" fill="hold"/>
                                            <p:tgtEl>
                                              <p:spTgt spid="4"/>
                                            </p:tgtEl>
                                            <p:attrNameLst>
                                              <p:attrName>ppt_h</p:attrName>
                                            </p:attrNameLst>
                                          </p:cBhvr>
                                          <p:tavLst>
                                            <p:tav tm="0">
                                              <p:val>
                                                <p:strVal val="#ppt_h"/>
                                              </p:val>
                                            </p:tav>
                                            <p:tav tm="100000">
                                              <p:val>
                                                <p:strVal val="#ppt_h"/>
                                              </p:val>
                                            </p:tav>
                                          </p:tavLst>
                                        </p:anim>
                                        <p:animEffect transition="in" filter="fade">
                                          <p:cBhvr>
                                            <p:cTn id="96" dur="500"/>
                                            <p:tgtEl>
                                              <p:spTgt spid="4"/>
                                            </p:tgtEl>
                                          </p:cBhvr>
                                        </p:animEffect>
                                      </p:childTnLst>
                                    </p:cTn>
                                  </p:par>
                                  <p:par>
                                    <p:cTn id="97" presetID="55" presetClass="entr" presetSubtype="0" fill="hold" grpId="0" nodeType="withEffect">
                                      <p:stCondLst>
                                        <p:cond delay="200"/>
                                      </p:stCondLst>
                                      <p:childTnLst>
                                        <p:set>
                                          <p:cBhvr>
                                            <p:cTn id="98" dur="1" fill="hold">
                                              <p:stCondLst>
                                                <p:cond delay="0"/>
                                              </p:stCondLst>
                                            </p:cTn>
                                            <p:tgtEl>
                                              <p:spTgt spid="11"/>
                                            </p:tgtEl>
                                            <p:attrNameLst>
                                              <p:attrName>style.visibility</p:attrName>
                                            </p:attrNameLst>
                                          </p:cBhvr>
                                          <p:to>
                                            <p:strVal val="visible"/>
                                          </p:to>
                                        </p:set>
                                        <p:anim calcmode="lin" valueType="num">
                                          <p:cBhvr>
                                            <p:cTn id="99" dur="500" fill="hold"/>
                                            <p:tgtEl>
                                              <p:spTgt spid="11"/>
                                            </p:tgtEl>
                                            <p:attrNameLst>
                                              <p:attrName>ppt_w</p:attrName>
                                            </p:attrNameLst>
                                          </p:cBhvr>
                                          <p:tavLst>
                                            <p:tav tm="0">
                                              <p:val>
                                                <p:strVal val="#ppt_w*0.70"/>
                                              </p:val>
                                            </p:tav>
                                            <p:tav tm="100000">
                                              <p:val>
                                                <p:strVal val="#ppt_w"/>
                                              </p:val>
                                            </p:tav>
                                          </p:tavLst>
                                        </p:anim>
                                        <p:anim calcmode="lin" valueType="num">
                                          <p:cBhvr>
                                            <p:cTn id="100" dur="500" fill="hold"/>
                                            <p:tgtEl>
                                              <p:spTgt spid="11"/>
                                            </p:tgtEl>
                                            <p:attrNameLst>
                                              <p:attrName>ppt_h</p:attrName>
                                            </p:attrNameLst>
                                          </p:cBhvr>
                                          <p:tavLst>
                                            <p:tav tm="0">
                                              <p:val>
                                                <p:strVal val="#ppt_h"/>
                                              </p:val>
                                            </p:tav>
                                            <p:tav tm="100000">
                                              <p:val>
                                                <p:strVal val="#ppt_h"/>
                                              </p:val>
                                            </p:tav>
                                          </p:tavLst>
                                        </p:anim>
                                        <p:animEffect transition="in" filter="fade">
                                          <p:cBhvr>
                                            <p:cTn id="101" dur="500"/>
                                            <p:tgtEl>
                                              <p:spTgt spid="11"/>
                                            </p:tgtEl>
                                          </p:cBhvr>
                                        </p:animEffect>
                                      </p:childTnLst>
                                    </p:cTn>
                                  </p:par>
                                  <p:par>
                                    <p:cTn id="102" presetID="55" presetClass="entr" presetSubtype="0" fill="hold" grpId="0" nodeType="withEffect">
                                      <p:stCondLst>
                                        <p:cond delay="40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500" fill="hold"/>
                                            <p:tgtEl>
                                              <p:spTgt spid="5"/>
                                            </p:tgtEl>
                                            <p:attrNameLst>
                                              <p:attrName>ppt_w</p:attrName>
                                            </p:attrNameLst>
                                          </p:cBhvr>
                                          <p:tavLst>
                                            <p:tav tm="0">
                                              <p:val>
                                                <p:strVal val="#ppt_w*0.70"/>
                                              </p:val>
                                            </p:tav>
                                            <p:tav tm="100000">
                                              <p:val>
                                                <p:strVal val="#ppt_w"/>
                                              </p:val>
                                            </p:tav>
                                          </p:tavLst>
                                        </p:anim>
                                        <p:anim calcmode="lin" valueType="num">
                                          <p:cBhvr>
                                            <p:cTn id="105" dur="500" fill="hold"/>
                                            <p:tgtEl>
                                              <p:spTgt spid="5"/>
                                            </p:tgtEl>
                                            <p:attrNameLst>
                                              <p:attrName>ppt_h</p:attrName>
                                            </p:attrNameLst>
                                          </p:cBhvr>
                                          <p:tavLst>
                                            <p:tav tm="0">
                                              <p:val>
                                                <p:strVal val="#ppt_h"/>
                                              </p:val>
                                            </p:tav>
                                            <p:tav tm="100000">
                                              <p:val>
                                                <p:strVal val="#ppt_h"/>
                                              </p:val>
                                            </p:tav>
                                          </p:tavLst>
                                        </p:anim>
                                        <p:animEffect transition="in" filter="fade">
                                          <p:cBhvr>
                                            <p:cTn id="106" dur="500"/>
                                            <p:tgtEl>
                                              <p:spTgt spid="5"/>
                                            </p:tgtEl>
                                          </p:cBhvr>
                                        </p:animEffect>
                                      </p:childTnLst>
                                    </p:cTn>
                                  </p:par>
                                  <p:par>
                                    <p:cTn id="107" presetID="55" presetClass="entr" presetSubtype="0" fill="hold" grpId="0" nodeType="withEffect">
                                      <p:stCondLst>
                                        <p:cond delay="40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strVal val="#ppt_w*0.70"/>
                                              </p:val>
                                            </p:tav>
                                            <p:tav tm="100000">
                                              <p:val>
                                                <p:strVal val="#ppt_w"/>
                                              </p:val>
                                            </p:tav>
                                          </p:tavLst>
                                        </p:anim>
                                        <p:anim calcmode="lin" valueType="num">
                                          <p:cBhvr>
                                            <p:cTn id="110" dur="500" fill="hold"/>
                                            <p:tgtEl>
                                              <p:spTgt spid="10"/>
                                            </p:tgtEl>
                                            <p:attrNameLst>
                                              <p:attrName>ppt_h</p:attrName>
                                            </p:attrNameLst>
                                          </p:cBhvr>
                                          <p:tavLst>
                                            <p:tav tm="0">
                                              <p:val>
                                                <p:strVal val="#ppt_h"/>
                                              </p:val>
                                            </p:tav>
                                            <p:tav tm="100000">
                                              <p:val>
                                                <p:strVal val="#ppt_h"/>
                                              </p:val>
                                            </p:tav>
                                          </p:tavLst>
                                        </p:anim>
                                        <p:animEffect transition="in" filter="fade">
                                          <p:cBhvr>
                                            <p:cTn id="111" dur="500"/>
                                            <p:tgtEl>
                                              <p:spTgt spid="10"/>
                                            </p:tgtEl>
                                          </p:cBhvr>
                                        </p:animEffect>
                                      </p:childTnLst>
                                    </p:cTn>
                                  </p:par>
                                  <p:par>
                                    <p:cTn id="112" presetID="55" presetClass="entr" presetSubtype="0" fill="hold" grpId="0" nodeType="withEffect">
                                      <p:stCondLst>
                                        <p:cond delay="600"/>
                                      </p:stCondLst>
                                      <p:childTnLst>
                                        <p:set>
                                          <p:cBhvr>
                                            <p:cTn id="113" dur="1" fill="hold">
                                              <p:stCondLst>
                                                <p:cond delay="0"/>
                                              </p:stCondLst>
                                            </p:cTn>
                                            <p:tgtEl>
                                              <p:spTgt spid="6"/>
                                            </p:tgtEl>
                                            <p:attrNameLst>
                                              <p:attrName>style.visibility</p:attrName>
                                            </p:attrNameLst>
                                          </p:cBhvr>
                                          <p:to>
                                            <p:strVal val="visible"/>
                                          </p:to>
                                        </p:set>
                                        <p:anim calcmode="lin" valueType="num">
                                          <p:cBhvr>
                                            <p:cTn id="114" dur="500" fill="hold"/>
                                            <p:tgtEl>
                                              <p:spTgt spid="6"/>
                                            </p:tgtEl>
                                            <p:attrNameLst>
                                              <p:attrName>ppt_w</p:attrName>
                                            </p:attrNameLst>
                                          </p:cBhvr>
                                          <p:tavLst>
                                            <p:tav tm="0">
                                              <p:val>
                                                <p:strVal val="#ppt_w*0.70"/>
                                              </p:val>
                                            </p:tav>
                                            <p:tav tm="100000">
                                              <p:val>
                                                <p:strVal val="#ppt_w"/>
                                              </p:val>
                                            </p:tav>
                                          </p:tavLst>
                                        </p:anim>
                                        <p:anim calcmode="lin" valueType="num">
                                          <p:cBhvr>
                                            <p:cTn id="115" dur="500" fill="hold"/>
                                            <p:tgtEl>
                                              <p:spTgt spid="6"/>
                                            </p:tgtEl>
                                            <p:attrNameLst>
                                              <p:attrName>ppt_h</p:attrName>
                                            </p:attrNameLst>
                                          </p:cBhvr>
                                          <p:tavLst>
                                            <p:tav tm="0">
                                              <p:val>
                                                <p:strVal val="#ppt_h"/>
                                              </p:val>
                                            </p:tav>
                                            <p:tav tm="100000">
                                              <p:val>
                                                <p:strVal val="#ppt_h"/>
                                              </p:val>
                                            </p:tav>
                                          </p:tavLst>
                                        </p:anim>
                                        <p:animEffect transition="in" filter="fade">
                                          <p:cBhvr>
                                            <p:cTn id="116" dur="500"/>
                                            <p:tgtEl>
                                              <p:spTgt spid="6"/>
                                            </p:tgtEl>
                                          </p:cBhvr>
                                        </p:animEffect>
                                      </p:childTnLst>
                                    </p:cTn>
                                  </p:par>
                                  <p:par>
                                    <p:cTn id="117" presetID="55" presetClass="entr" presetSubtype="0" fill="hold" grpId="0" nodeType="withEffect">
                                      <p:stCondLst>
                                        <p:cond delay="600"/>
                                      </p:stCondLst>
                                      <p:childTnLst>
                                        <p:set>
                                          <p:cBhvr>
                                            <p:cTn id="118" dur="1" fill="hold">
                                              <p:stCondLst>
                                                <p:cond delay="0"/>
                                              </p:stCondLst>
                                            </p:cTn>
                                            <p:tgtEl>
                                              <p:spTgt spid="9"/>
                                            </p:tgtEl>
                                            <p:attrNameLst>
                                              <p:attrName>style.visibility</p:attrName>
                                            </p:attrNameLst>
                                          </p:cBhvr>
                                          <p:to>
                                            <p:strVal val="visible"/>
                                          </p:to>
                                        </p:set>
                                        <p:anim calcmode="lin" valueType="num">
                                          <p:cBhvr>
                                            <p:cTn id="119" dur="500" fill="hold"/>
                                            <p:tgtEl>
                                              <p:spTgt spid="9"/>
                                            </p:tgtEl>
                                            <p:attrNameLst>
                                              <p:attrName>ppt_w</p:attrName>
                                            </p:attrNameLst>
                                          </p:cBhvr>
                                          <p:tavLst>
                                            <p:tav tm="0">
                                              <p:val>
                                                <p:strVal val="#ppt_w*0.70"/>
                                              </p:val>
                                            </p:tav>
                                            <p:tav tm="100000">
                                              <p:val>
                                                <p:strVal val="#ppt_w"/>
                                              </p:val>
                                            </p:tav>
                                          </p:tavLst>
                                        </p:anim>
                                        <p:anim calcmode="lin" valueType="num">
                                          <p:cBhvr>
                                            <p:cTn id="120" dur="500" fill="hold"/>
                                            <p:tgtEl>
                                              <p:spTgt spid="9"/>
                                            </p:tgtEl>
                                            <p:attrNameLst>
                                              <p:attrName>ppt_h</p:attrName>
                                            </p:attrNameLst>
                                          </p:cBhvr>
                                          <p:tavLst>
                                            <p:tav tm="0">
                                              <p:val>
                                                <p:strVal val="#ppt_h"/>
                                              </p:val>
                                            </p:tav>
                                            <p:tav tm="100000">
                                              <p:val>
                                                <p:strVal val="#ppt_h"/>
                                              </p:val>
                                            </p:tav>
                                          </p:tavLst>
                                        </p:anim>
                                        <p:animEffect transition="in" filter="fade">
                                          <p:cBhvr>
                                            <p:cTn id="121" dur="500"/>
                                            <p:tgtEl>
                                              <p:spTgt spid="9"/>
                                            </p:tgtEl>
                                          </p:cBhvr>
                                        </p:animEffect>
                                      </p:childTnLst>
                                    </p:cTn>
                                  </p:par>
                                  <p:par>
                                    <p:cTn id="122" presetID="55" presetClass="entr" presetSubtype="0" fill="hold" grpId="0" nodeType="withEffect">
                                      <p:stCondLst>
                                        <p:cond delay="800"/>
                                      </p:stCondLst>
                                      <p:childTnLst>
                                        <p:set>
                                          <p:cBhvr>
                                            <p:cTn id="123" dur="1" fill="hold">
                                              <p:stCondLst>
                                                <p:cond delay="0"/>
                                              </p:stCondLst>
                                            </p:cTn>
                                            <p:tgtEl>
                                              <p:spTgt spid="7"/>
                                            </p:tgtEl>
                                            <p:attrNameLst>
                                              <p:attrName>style.visibility</p:attrName>
                                            </p:attrNameLst>
                                          </p:cBhvr>
                                          <p:to>
                                            <p:strVal val="visible"/>
                                          </p:to>
                                        </p:set>
                                        <p:anim calcmode="lin" valueType="num">
                                          <p:cBhvr>
                                            <p:cTn id="124" dur="500" fill="hold"/>
                                            <p:tgtEl>
                                              <p:spTgt spid="7"/>
                                            </p:tgtEl>
                                            <p:attrNameLst>
                                              <p:attrName>ppt_w</p:attrName>
                                            </p:attrNameLst>
                                          </p:cBhvr>
                                          <p:tavLst>
                                            <p:tav tm="0">
                                              <p:val>
                                                <p:strVal val="#ppt_w*0.70"/>
                                              </p:val>
                                            </p:tav>
                                            <p:tav tm="100000">
                                              <p:val>
                                                <p:strVal val="#ppt_w"/>
                                              </p:val>
                                            </p:tav>
                                          </p:tavLst>
                                        </p:anim>
                                        <p:anim calcmode="lin" valueType="num">
                                          <p:cBhvr>
                                            <p:cTn id="125" dur="500" fill="hold"/>
                                            <p:tgtEl>
                                              <p:spTgt spid="7"/>
                                            </p:tgtEl>
                                            <p:attrNameLst>
                                              <p:attrName>ppt_h</p:attrName>
                                            </p:attrNameLst>
                                          </p:cBhvr>
                                          <p:tavLst>
                                            <p:tav tm="0">
                                              <p:val>
                                                <p:strVal val="#ppt_h"/>
                                              </p:val>
                                            </p:tav>
                                            <p:tav tm="100000">
                                              <p:val>
                                                <p:strVal val="#ppt_h"/>
                                              </p:val>
                                            </p:tav>
                                          </p:tavLst>
                                        </p:anim>
                                        <p:animEffect transition="in" filter="fade">
                                          <p:cBhvr>
                                            <p:cTn id="126" dur="500"/>
                                            <p:tgtEl>
                                              <p:spTgt spid="7"/>
                                            </p:tgtEl>
                                          </p:cBhvr>
                                        </p:animEffect>
                                      </p:childTnLst>
                                    </p:cTn>
                                  </p:par>
                                  <p:par>
                                    <p:cTn id="127" presetID="55" presetClass="entr" presetSubtype="0" fill="hold" grpId="0" nodeType="withEffect">
                                      <p:stCondLst>
                                        <p:cond delay="800"/>
                                      </p:stCondLst>
                                      <p:childTnLst>
                                        <p:set>
                                          <p:cBhvr>
                                            <p:cTn id="128" dur="1" fill="hold">
                                              <p:stCondLst>
                                                <p:cond delay="0"/>
                                              </p:stCondLst>
                                            </p:cTn>
                                            <p:tgtEl>
                                              <p:spTgt spid="8"/>
                                            </p:tgtEl>
                                            <p:attrNameLst>
                                              <p:attrName>style.visibility</p:attrName>
                                            </p:attrNameLst>
                                          </p:cBhvr>
                                          <p:to>
                                            <p:strVal val="visible"/>
                                          </p:to>
                                        </p:set>
                                        <p:anim calcmode="lin" valueType="num">
                                          <p:cBhvr>
                                            <p:cTn id="129" dur="500" fill="hold"/>
                                            <p:tgtEl>
                                              <p:spTgt spid="8"/>
                                            </p:tgtEl>
                                            <p:attrNameLst>
                                              <p:attrName>ppt_w</p:attrName>
                                            </p:attrNameLst>
                                          </p:cBhvr>
                                          <p:tavLst>
                                            <p:tav tm="0">
                                              <p:val>
                                                <p:strVal val="#ppt_w*0.70"/>
                                              </p:val>
                                            </p:tav>
                                            <p:tav tm="100000">
                                              <p:val>
                                                <p:strVal val="#ppt_w"/>
                                              </p:val>
                                            </p:tav>
                                          </p:tavLst>
                                        </p:anim>
                                        <p:anim calcmode="lin" valueType="num">
                                          <p:cBhvr>
                                            <p:cTn id="130" dur="500" fill="hold"/>
                                            <p:tgtEl>
                                              <p:spTgt spid="8"/>
                                            </p:tgtEl>
                                            <p:attrNameLst>
                                              <p:attrName>ppt_h</p:attrName>
                                            </p:attrNameLst>
                                          </p:cBhvr>
                                          <p:tavLst>
                                            <p:tav tm="0">
                                              <p:val>
                                                <p:strVal val="#ppt_h"/>
                                              </p:val>
                                            </p:tav>
                                            <p:tav tm="100000">
                                              <p:val>
                                                <p:strVal val="#ppt_h"/>
                                              </p:val>
                                            </p:tav>
                                          </p:tavLst>
                                        </p:anim>
                                        <p:animEffect transition="in" filter="fade">
                                          <p:cBhvr>
                                            <p:cTn id="131" dur="500"/>
                                            <p:tgtEl>
                                              <p:spTgt spid="8"/>
                                            </p:tgtEl>
                                          </p:cBhvr>
                                        </p:animEffect>
                                      </p:childTnLst>
                                    </p:cTn>
                                  </p:par>
                                </p:childTnLst>
                              </p:cTn>
                            </p:par>
                            <p:par>
                              <p:cTn id="132" fill="hold">
                                <p:stCondLst>
                                  <p:cond delay="2300"/>
                                </p:stCondLst>
                                <p:childTnLst>
                                  <p:par>
                                    <p:cTn id="133" presetID="47" presetClass="entr" presetSubtype="0" fill="hold" grpId="0" nodeType="after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fade">
                                          <p:cBhvr>
                                            <p:cTn id="135" dur="1000"/>
                                            <p:tgtEl>
                                              <p:spTgt spid="33"/>
                                            </p:tgtEl>
                                          </p:cBhvr>
                                        </p:animEffect>
                                        <p:anim calcmode="lin" valueType="num">
                                          <p:cBhvr>
                                            <p:cTn id="136" dur="1000" fill="hold"/>
                                            <p:tgtEl>
                                              <p:spTgt spid="33"/>
                                            </p:tgtEl>
                                            <p:attrNameLst>
                                              <p:attrName>ppt_x</p:attrName>
                                            </p:attrNameLst>
                                          </p:cBhvr>
                                          <p:tavLst>
                                            <p:tav tm="0">
                                              <p:val>
                                                <p:strVal val="#ppt_x"/>
                                              </p:val>
                                            </p:tav>
                                            <p:tav tm="100000">
                                              <p:val>
                                                <p:strVal val="#ppt_x"/>
                                              </p:val>
                                            </p:tav>
                                          </p:tavLst>
                                        </p:anim>
                                        <p:anim calcmode="lin" valueType="num">
                                          <p:cBhvr>
                                            <p:cTn id="137" dur="1000" fill="hold"/>
                                            <p:tgtEl>
                                              <p:spTgt spid="33"/>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1000"/>
                                            <p:tgtEl>
                                              <p:spTgt spid="34"/>
                                            </p:tgtEl>
                                          </p:cBhvr>
                                        </p:animEffect>
                                        <p:anim calcmode="lin" valueType="num">
                                          <p:cBhvr>
                                            <p:cTn id="141" dur="1000" fill="hold"/>
                                            <p:tgtEl>
                                              <p:spTgt spid="34"/>
                                            </p:tgtEl>
                                            <p:attrNameLst>
                                              <p:attrName>ppt_x</p:attrName>
                                            </p:attrNameLst>
                                          </p:cBhvr>
                                          <p:tavLst>
                                            <p:tav tm="0">
                                              <p:val>
                                                <p:strVal val="#ppt_x"/>
                                              </p:val>
                                            </p:tav>
                                            <p:tav tm="100000">
                                              <p:val>
                                                <p:strVal val="#ppt_x"/>
                                              </p:val>
                                            </p:tav>
                                          </p:tavLst>
                                        </p:anim>
                                        <p:anim calcmode="lin" valueType="num">
                                          <p:cBhvr>
                                            <p:cTn id="142" dur="1000" fill="hold"/>
                                            <p:tgtEl>
                                              <p:spTgt spid="34"/>
                                            </p:tgtEl>
                                            <p:attrNameLst>
                                              <p:attrName>ppt_y</p:attrName>
                                            </p:attrNameLst>
                                          </p:cBhvr>
                                          <p:tavLst>
                                            <p:tav tm="0">
                                              <p:val>
                                                <p:strVal val="#ppt_y-.1"/>
                                              </p:val>
                                            </p:tav>
                                            <p:tav tm="100000">
                                              <p:val>
                                                <p:strVal val="#ppt_y"/>
                                              </p:val>
                                            </p:tav>
                                          </p:tavLst>
                                        </p:anim>
                                      </p:childTnLst>
                                    </p:cTn>
                                  </p:par>
                                  <p:par>
                                    <p:cTn id="143" presetID="47" presetClass="entr" presetSubtype="0" fill="hold" grpId="0" nodeType="with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1000"/>
                                            <p:tgtEl>
                                              <p:spTgt spid="35"/>
                                            </p:tgtEl>
                                          </p:cBhvr>
                                        </p:animEffect>
                                        <p:anim calcmode="lin" valueType="num">
                                          <p:cBhvr>
                                            <p:cTn id="146" dur="1000" fill="hold"/>
                                            <p:tgtEl>
                                              <p:spTgt spid="35"/>
                                            </p:tgtEl>
                                            <p:attrNameLst>
                                              <p:attrName>ppt_x</p:attrName>
                                            </p:attrNameLst>
                                          </p:cBhvr>
                                          <p:tavLst>
                                            <p:tav tm="0">
                                              <p:val>
                                                <p:strVal val="#ppt_x"/>
                                              </p:val>
                                            </p:tav>
                                            <p:tav tm="100000">
                                              <p:val>
                                                <p:strVal val="#ppt_x"/>
                                              </p:val>
                                            </p:tav>
                                          </p:tavLst>
                                        </p:anim>
                                        <p:anim calcmode="lin" valueType="num">
                                          <p:cBhvr>
                                            <p:cTn id="147" dur="1000" fill="hold"/>
                                            <p:tgtEl>
                                              <p:spTgt spid="35"/>
                                            </p:tgtEl>
                                            <p:attrNameLst>
                                              <p:attrName>ppt_y</p:attrName>
                                            </p:attrNameLst>
                                          </p:cBhvr>
                                          <p:tavLst>
                                            <p:tav tm="0">
                                              <p:val>
                                                <p:strVal val="#ppt_y-.1"/>
                                              </p:val>
                                            </p:tav>
                                            <p:tav tm="100000">
                                              <p:val>
                                                <p:strVal val="#ppt_y"/>
                                              </p:val>
                                            </p:tav>
                                          </p:tavLst>
                                        </p:anim>
                                      </p:childTnLst>
                                    </p:cTn>
                                  </p:par>
                                  <p:par>
                                    <p:cTn id="148" presetID="47" presetClass="entr" presetSubtype="0" fill="hold" grpId="0" nodeType="with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fade">
                                          <p:cBhvr>
                                            <p:cTn id="150" dur="1000"/>
                                            <p:tgtEl>
                                              <p:spTgt spid="36"/>
                                            </p:tgtEl>
                                          </p:cBhvr>
                                        </p:animEffect>
                                        <p:anim calcmode="lin" valueType="num">
                                          <p:cBhvr>
                                            <p:cTn id="151" dur="1000" fill="hold"/>
                                            <p:tgtEl>
                                              <p:spTgt spid="36"/>
                                            </p:tgtEl>
                                            <p:attrNameLst>
                                              <p:attrName>ppt_x</p:attrName>
                                            </p:attrNameLst>
                                          </p:cBhvr>
                                          <p:tavLst>
                                            <p:tav tm="0">
                                              <p:val>
                                                <p:strVal val="#ppt_x"/>
                                              </p:val>
                                            </p:tav>
                                            <p:tav tm="100000">
                                              <p:val>
                                                <p:strVal val="#ppt_x"/>
                                              </p:val>
                                            </p:tav>
                                          </p:tavLst>
                                        </p:anim>
                                        <p:anim calcmode="lin" valueType="num">
                                          <p:cBhvr>
                                            <p:cTn id="152" dur="1000" fill="hold"/>
                                            <p:tgtEl>
                                              <p:spTgt spid="36"/>
                                            </p:tgtEl>
                                            <p:attrNameLst>
                                              <p:attrName>ppt_y</p:attrName>
                                            </p:attrNameLst>
                                          </p:cBhvr>
                                          <p:tavLst>
                                            <p:tav tm="0">
                                              <p:val>
                                                <p:strVal val="#ppt_y-.1"/>
                                              </p:val>
                                            </p:tav>
                                            <p:tav tm="100000">
                                              <p:val>
                                                <p:strVal val="#ppt_y"/>
                                              </p:val>
                                            </p:tav>
                                          </p:tavLst>
                                        </p:anim>
                                      </p:childTnLst>
                                    </p:cTn>
                                  </p:par>
                                  <p:par>
                                    <p:cTn id="153" presetID="47" presetClass="entr" presetSubtype="0" fill="hold" grpId="0" nodeType="with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fade">
                                          <p:cBhvr>
                                            <p:cTn id="155" dur="1000"/>
                                            <p:tgtEl>
                                              <p:spTgt spid="37"/>
                                            </p:tgtEl>
                                          </p:cBhvr>
                                        </p:animEffect>
                                        <p:anim calcmode="lin" valueType="num">
                                          <p:cBhvr>
                                            <p:cTn id="156" dur="1000" fill="hold"/>
                                            <p:tgtEl>
                                              <p:spTgt spid="37"/>
                                            </p:tgtEl>
                                            <p:attrNameLst>
                                              <p:attrName>ppt_x</p:attrName>
                                            </p:attrNameLst>
                                          </p:cBhvr>
                                          <p:tavLst>
                                            <p:tav tm="0">
                                              <p:val>
                                                <p:strVal val="#ppt_x"/>
                                              </p:val>
                                            </p:tav>
                                            <p:tav tm="100000">
                                              <p:val>
                                                <p:strVal val="#ppt_x"/>
                                              </p:val>
                                            </p:tav>
                                          </p:tavLst>
                                        </p:anim>
                                        <p:anim calcmode="lin" valueType="num">
                                          <p:cBhvr>
                                            <p:cTn id="157" dur="1000" fill="hold"/>
                                            <p:tgtEl>
                                              <p:spTgt spid="37"/>
                                            </p:tgtEl>
                                            <p:attrNameLst>
                                              <p:attrName>ppt_y</p:attrName>
                                            </p:attrNameLst>
                                          </p:cBhvr>
                                          <p:tavLst>
                                            <p:tav tm="0">
                                              <p:val>
                                                <p:strVal val="#ppt_y-.1"/>
                                              </p:val>
                                            </p:tav>
                                            <p:tav tm="100000">
                                              <p:val>
                                                <p:strVal val="#ppt_y"/>
                                              </p:val>
                                            </p:tav>
                                          </p:tavLst>
                                        </p:anim>
                                      </p:childTnLst>
                                    </p:cTn>
                                  </p:par>
                                  <p:par>
                                    <p:cTn id="158" presetID="47" presetClass="entr" presetSubtype="0" fill="hold" grpId="0" nodeType="withEffect">
                                      <p:stCondLst>
                                        <p:cond delay="0"/>
                                      </p:stCondLst>
                                      <p:childTnLst>
                                        <p:set>
                                          <p:cBhvr>
                                            <p:cTn id="159" dur="1" fill="hold">
                                              <p:stCondLst>
                                                <p:cond delay="0"/>
                                              </p:stCondLst>
                                            </p:cTn>
                                            <p:tgtEl>
                                              <p:spTgt spid="38"/>
                                            </p:tgtEl>
                                            <p:attrNameLst>
                                              <p:attrName>style.visibility</p:attrName>
                                            </p:attrNameLst>
                                          </p:cBhvr>
                                          <p:to>
                                            <p:strVal val="visible"/>
                                          </p:to>
                                        </p:set>
                                        <p:animEffect transition="in" filter="fade">
                                          <p:cBhvr>
                                            <p:cTn id="160" dur="1000"/>
                                            <p:tgtEl>
                                              <p:spTgt spid="38"/>
                                            </p:tgtEl>
                                          </p:cBhvr>
                                        </p:animEffect>
                                        <p:anim calcmode="lin" valueType="num">
                                          <p:cBhvr>
                                            <p:cTn id="161" dur="1000" fill="hold"/>
                                            <p:tgtEl>
                                              <p:spTgt spid="38"/>
                                            </p:tgtEl>
                                            <p:attrNameLst>
                                              <p:attrName>ppt_x</p:attrName>
                                            </p:attrNameLst>
                                          </p:cBhvr>
                                          <p:tavLst>
                                            <p:tav tm="0">
                                              <p:val>
                                                <p:strVal val="#ppt_x"/>
                                              </p:val>
                                            </p:tav>
                                            <p:tav tm="100000">
                                              <p:val>
                                                <p:strVal val="#ppt_x"/>
                                              </p:val>
                                            </p:tav>
                                          </p:tavLst>
                                        </p:anim>
                                        <p:anim calcmode="lin" valueType="num">
                                          <p:cBhvr>
                                            <p:cTn id="162" dur="1000" fill="hold"/>
                                            <p:tgtEl>
                                              <p:spTgt spid="38"/>
                                            </p:tgtEl>
                                            <p:attrNameLst>
                                              <p:attrName>ppt_y</p:attrName>
                                            </p:attrNameLst>
                                          </p:cBhvr>
                                          <p:tavLst>
                                            <p:tav tm="0">
                                              <p:val>
                                                <p:strVal val="#ppt_y-.1"/>
                                              </p:val>
                                            </p:tav>
                                            <p:tav tm="100000">
                                              <p:val>
                                                <p:strVal val="#ppt_y"/>
                                              </p:val>
                                            </p:tav>
                                          </p:tavLst>
                                        </p:anim>
                                      </p:childTnLst>
                                    </p:cTn>
                                  </p:par>
                                  <p:par>
                                    <p:cTn id="163" presetID="47" presetClass="entr" presetSubtype="0" fill="hold" grpId="0" nodeType="withEffect">
                                      <p:stCondLst>
                                        <p:cond delay="0"/>
                                      </p:stCondLst>
                                      <p:childTnLst>
                                        <p:set>
                                          <p:cBhvr>
                                            <p:cTn id="164" dur="1" fill="hold">
                                              <p:stCondLst>
                                                <p:cond delay="0"/>
                                              </p:stCondLst>
                                            </p:cTn>
                                            <p:tgtEl>
                                              <p:spTgt spid="39"/>
                                            </p:tgtEl>
                                            <p:attrNameLst>
                                              <p:attrName>style.visibility</p:attrName>
                                            </p:attrNameLst>
                                          </p:cBhvr>
                                          <p:to>
                                            <p:strVal val="visible"/>
                                          </p:to>
                                        </p:set>
                                        <p:animEffect transition="in" filter="fade">
                                          <p:cBhvr>
                                            <p:cTn id="165" dur="1000"/>
                                            <p:tgtEl>
                                              <p:spTgt spid="39"/>
                                            </p:tgtEl>
                                          </p:cBhvr>
                                        </p:animEffect>
                                        <p:anim calcmode="lin" valueType="num">
                                          <p:cBhvr>
                                            <p:cTn id="166" dur="1000" fill="hold"/>
                                            <p:tgtEl>
                                              <p:spTgt spid="39"/>
                                            </p:tgtEl>
                                            <p:attrNameLst>
                                              <p:attrName>ppt_x</p:attrName>
                                            </p:attrNameLst>
                                          </p:cBhvr>
                                          <p:tavLst>
                                            <p:tav tm="0">
                                              <p:val>
                                                <p:strVal val="#ppt_x"/>
                                              </p:val>
                                            </p:tav>
                                            <p:tav tm="100000">
                                              <p:val>
                                                <p:strVal val="#ppt_x"/>
                                              </p:val>
                                            </p:tav>
                                          </p:tavLst>
                                        </p:anim>
                                        <p:anim calcmode="lin" valueType="num">
                                          <p:cBhvr>
                                            <p:cTn id="167" dur="1000" fill="hold"/>
                                            <p:tgtEl>
                                              <p:spTgt spid="39"/>
                                            </p:tgtEl>
                                            <p:attrNameLst>
                                              <p:attrName>ppt_y</p:attrName>
                                            </p:attrNameLst>
                                          </p:cBhvr>
                                          <p:tavLst>
                                            <p:tav tm="0">
                                              <p:val>
                                                <p:strVal val="#ppt_y-.1"/>
                                              </p:val>
                                            </p:tav>
                                            <p:tav tm="100000">
                                              <p:val>
                                                <p:strVal val="#ppt_y"/>
                                              </p:val>
                                            </p:tav>
                                          </p:tavLst>
                                        </p:anim>
                                      </p:childTnLst>
                                    </p:cTn>
                                  </p:par>
                                  <p:par>
                                    <p:cTn id="168" presetID="47" presetClass="entr" presetSubtype="0" fill="hold" grpId="0" nodeType="with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0"/>
                                            <p:tgtEl>
                                              <p:spTgt spid="40"/>
                                            </p:tgtEl>
                                          </p:cBhvr>
                                        </p:animEffect>
                                        <p:anim calcmode="lin" valueType="num">
                                          <p:cBhvr>
                                            <p:cTn id="171" dur="1000" fill="hold"/>
                                            <p:tgtEl>
                                              <p:spTgt spid="40"/>
                                            </p:tgtEl>
                                            <p:attrNameLst>
                                              <p:attrName>ppt_x</p:attrName>
                                            </p:attrNameLst>
                                          </p:cBhvr>
                                          <p:tavLst>
                                            <p:tav tm="0">
                                              <p:val>
                                                <p:strVal val="#ppt_x"/>
                                              </p:val>
                                            </p:tav>
                                            <p:tav tm="100000">
                                              <p:val>
                                                <p:strVal val="#ppt_x"/>
                                              </p:val>
                                            </p:tav>
                                          </p:tavLst>
                                        </p:anim>
                                        <p:anim calcmode="lin" valueType="num">
                                          <p:cBhvr>
                                            <p:cTn id="172" dur="1000" fill="hold"/>
                                            <p:tgtEl>
                                              <p:spTgt spid="4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41"/>
                                            </p:tgtEl>
                                            <p:attrNameLst>
                                              <p:attrName>style.visibility</p:attrName>
                                            </p:attrNameLst>
                                          </p:cBhvr>
                                          <p:to>
                                            <p:strVal val="visible"/>
                                          </p:to>
                                        </p:set>
                                        <p:animEffect transition="in" filter="fade">
                                          <p:cBhvr>
                                            <p:cTn id="175" dur="1000"/>
                                            <p:tgtEl>
                                              <p:spTgt spid="41"/>
                                            </p:tgtEl>
                                          </p:cBhvr>
                                        </p:animEffect>
                                        <p:anim calcmode="lin" valueType="num">
                                          <p:cBhvr>
                                            <p:cTn id="176" dur="1000" fill="hold"/>
                                            <p:tgtEl>
                                              <p:spTgt spid="41"/>
                                            </p:tgtEl>
                                            <p:attrNameLst>
                                              <p:attrName>ppt_x</p:attrName>
                                            </p:attrNameLst>
                                          </p:cBhvr>
                                          <p:tavLst>
                                            <p:tav tm="0">
                                              <p:val>
                                                <p:strVal val="#ppt_x"/>
                                              </p:val>
                                            </p:tav>
                                            <p:tav tm="100000">
                                              <p:val>
                                                <p:strVal val="#ppt_x"/>
                                              </p:val>
                                            </p:tav>
                                          </p:tavLst>
                                        </p:anim>
                                        <p:anim calcmode="lin" valueType="num">
                                          <p:cBhvr>
                                            <p:cTn id="177" dur="1000" fill="hold"/>
                                            <p:tgtEl>
                                              <p:spTgt spid="41"/>
                                            </p:tgtEl>
                                            <p:attrNameLst>
                                              <p:attrName>ppt_y</p:attrName>
                                            </p:attrNameLst>
                                          </p:cBhvr>
                                          <p:tavLst>
                                            <p:tav tm="0">
                                              <p:val>
                                                <p:strVal val="#ppt_y-.1"/>
                                              </p:val>
                                            </p:tav>
                                            <p:tav tm="100000">
                                              <p:val>
                                                <p:strVal val="#ppt_y"/>
                                              </p:val>
                                            </p:tav>
                                          </p:tavLst>
                                        </p:anim>
                                      </p:childTnLst>
                                    </p:cTn>
                                  </p:par>
                                  <p:par>
                                    <p:cTn id="178" presetID="47" presetClass="entr" presetSubtype="0" fill="hold" grpId="0" nodeType="with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fade">
                                          <p:cBhvr>
                                            <p:cTn id="180" dur="1000"/>
                                            <p:tgtEl>
                                              <p:spTgt spid="42"/>
                                            </p:tgtEl>
                                          </p:cBhvr>
                                        </p:animEffect>
                                        <p:anim calcmode="lin" valueType="num">
                                          <p:cBhvr>
                                            <p:cTn id="181" dur="1000" fill="hold"/>
                                            <p:tgtEl>
                                              <p:spTgt spid="42"/>
                                            </p:tgtEl>
                                            <p:attrNameLst>
                                              <p:attrName>ppt_x</p:attrName>
                                            </p:attrNameLst>
                                          </p:cBhvr>
                                          <p:tavLst>
                                            <p:tav tm="0">
                                              <p:val>
                                                <p:strVal val="#ppt_x"/>
                                              </p:val>
                                            </p:tav>
                                            <p:tav tm="100000">
                                              <p:val>
                                                <p:strVal val="#ppt_x"/>
                                              </p:val>
                                            </p:tav>
                                          </p:tavLst>
                                        </p:anim>
                                        <p:anim calcmode="lin" valueType="num">
                                          <p:cBhvr>
                                            <p:cTn id="18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16" presetClass="entr" presetSubtype="21" fill="hold" grpId="0" nodeType="clickEffect">
                                      <p:stCondLst>
                                        <p:cond delay="0"/>
                                      </p:stCondLst>
                                      <p:childTnLst>
                                        <p:set>
                                          <p:cBhvr>
                                            <p:cTn id="186" dur="1" fill="hold">
                                              <p:stCondLst>
                                                <p:cond delay="0"/>
                                              </p:stCondLst>
                                            </p:cTn>
                                            <p:tgtEl>
                                              <p:spTgt spid="43"/>
                                            </p:tgtEl>
                                            <p:attrNameLst>
                                              <p:attrName>style.visibility</p:attrName>
                                            </p:attrNameLst>
                                          </p:cBhvr>
                                          <p:to>
                                            <p:strVal val="visible"/>
                                          </p:to>
                                        </p:set>
                                        <p:animEffect transition="in" filter="barn(inVertical)">
                                          <p:cBhvr>
                                            <p:cTn id="187" dur="500"/>
                                            <p:tgtEl>
                                              <p:spTgt spid="43"/>
                                            </p:tgtEl>
                                          </p:cBhvr>
                                        </p:animEffect>
                                      </p:childTnLst>
                                    </p:cTn>
                                  </p:par>
                                </p:childTnLst>
                              </p:cTn>
                            </p:par>
                            <p:par>
                              <p:cTn id="188" fill="hold">
                                <p:stCondLst>
                                  <p:cond delay="500"/>
                                </p:stCondLst>
                                <p:childTnLst>
                                  <p:par>
                                    <p:cTn id="189" presetID="16" presetClass="entr" presetSubtype="37" fill="hold" grpId="0" nodeType="afterEffect">
                                      <p:stCondLst>
                                        <p:cond delay="0"/>
                                      </p:stCondLst>
                                      <p:childTnLst>
                                        <p:set>
                                          <p:cBhvr>
                                            <p:cTn id="190" dur="1" fill="hold">
                                              <p:stCondLst>
                                                <p:cond delay="0"/>
                                              </p:stCondLst>
                                            </p:cTn>
                                            <p:tgtEl>
                                              <p:spTgt spid="44"/>
                                            </p:tgtEl>
                                            <p:attrNameLst>
                                              <p:attrName>style.visibility</p:attrName>
                                            </p:attrNameLst>
                                          </p:cBhvr>
                                          <p:to>
                                            <p:strVal val="visible"/>
                                          </p:to>
                                        </p:set>
                                        <p:animEffect transition="in" filter="barn(outVertical)">
                                          <p:cBhvr>
                                            <p:cTn id="19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p:bldP spid="40" grpId="0"/>
          <p:bldP spid="41" grpId="0"/>
          <p:bldP spid="42" grpId="0"/>
          <p:bldP spid="43" grpId="0"/>
          <p:bldP spid="4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itchFamily="34" charset="-122"/>
                <a:ea typeface="微软雅黑" pitchFamily="34" charset="-122"/>
              </a:rPr>
              <a:t>点击输入主标题</a:t>
            </a:r>
          </a:p>
        </p:txBody>
      </p:sp>
      <p:sp>
        <p:nvSpPr>
          <p:cNvPr id="3" name="AutoShape 3"/>
          <p:cNvSpPr>
            <a:spLocks noChangeArrowheads="1"/>
          </p:cNvSpPr>
          <p:nvPr/>
        </p:nvSpPr>
        <p:spPr bwMode="auto">
          <a:xfrm rot="5400000">
            <a:off x="4191653" y="1575409"/>
            <a:ext cx="1868114" cy="2785455"/>
          </a:xfrm>
          <a:prstGeom prst="upArrowCallout">
            <a:avLst>
              <a:gd name="adj1" fmla="val 33824"/>
              <a:gd name="adj2" fmla="val 25000"/>
              <a:gd name="adj3" fmla="val 20477"/>
              <a:gd name="adj4" fmla="val 86269"/>
            </a:avLst>
          </a:prstGeom>
          <a:solidFill>
            <a:srgbClr val="161D25"/>
          </a:solidFill>
          <a:ln>
            <a:noFill/>
          </a:ln>
          <a:effectLst/>
          <a:extLst/>
        </p:spPr>
        <p:txBody>
          <a:bodyPr vert="vert270" wrap="square" lIns="69489" tIns="222365" rIns="70601" bIns="222365" anchor="ctr">
            <a:normAutofit/>
          </a:bodyPr>
          <a:lstStyle/>
          <a:p>
            <a:pPr>
              <a:lnSpc>
                <a:spcPct val="150000"/>
              </a:lnSpc>
            </a:pPr>
            <a:r>
              <a:rPr lang="zh-CN" altLang="en-US" sz="1100">
                <a:solidFill>
                  <a:schemeClr val="bg1"/>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endParaRPr lang="zh-CN" altLang="en-US" sz="1100" dirty="0">
              <a:solidFill>
                <a:schemeClr val="bg1"/>
              </a:solidFill>
              <a:latin typeface="微软雅黑" pitchFamily="34" charset="-122"/>
              <a:ea typeface="微软雅黑" pitchFamily="34" charset="-122"/>
            </a:endParaRPr>
          </a:p>
        </p:txBody>
      </p:sp>
      <p:sp>
        <p:nvSpPr>
          <p:cNvPr id="4" name="AutoShape 5"/>
          <p:cNvSpPr>
            <a:spLocks noChangeArrowheads="1"/>
          </p:cNvSpPr>
          <p:nvPr/>
        </p:nvSpPr>
        <p:spPr bwMode="auto">
          <a:xfrm rot="16200000">
            <a:off x="8945279" y="1567690"/>
            <a:ext cx="1868114" cy="2800892"/>
          </a:xfrm>
          <a:prstGeom prst="upArrowCallout">
            <a:avLst>
              <a:gd name="adj1" fmla="val 33824"/>
              <a:gd name="adj2" fmla="val 25000"/>
              <a:gd name="adj3" fmla="val 20591"/>
              <a:gd name="adj4" fmla="val 86269"/>
            </a:avLst>
          </a:prstGeom>
          <a:solidFill>
            <a:srgbClr val="161D25"/>
          </a:solidFill>
          <a:ln>
            <a:noFill/>
          </a:ln>
          <a:effectLst/>
          <a:extLst/>
        </p:spPr>
        <p:txBody>
          <a:bodyPr vert="vert" wrap="square" lIns="69489" tIns="222365" rIns="70601" bIns="222365" anchor="ctr">
            <a:normAutofit/>
          </a:bodyPr>
          <a:lstStyle/>
          <a:p>
            <a:pPr>
              <a:lnSpc>
                <a:spcPct val="150000"/>
              </a:lnSpc>
              <a:defRPr/>
            </a:pPr>
            <a:r>
              <a:rPr lang="zh-CN" altLang="en-US" sz="1100">
                <a:solidFill>
                  <a:schemeClr val="bg1"/>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endParaRPr lang="zh-CN" altLang="en-US" sz="1100" kern="0">
              <a:solidFill>
                <a:sysClr val="windowText" lastClr="000000"/>
              </a:solidFill>
              <a:latin typeface="微软雅黑" pitchFamily="34" charset="-122"/>
              <a:ea typeface="微软雅黑" pitchFamily="34" charset="-122"/>
            </a:endParaRPr>
          </a:p>
        </p:txBody>
      </p:sp>
      <p:sp>
        <p:nvSpPr>
          <p:cNvPr id="5" name="Rectangle 7"/>
          <p:cNvSpPr>
            <a:spLocks noChangeArrowheads="1"/>
          </p:cNvSpPr>
          <p:nvPr/>
        </p:nvSpPr>
        <p:spPr bwMode="auto">
          <a:xfrm>
            <a:off x="3741558" y="4293896"/>
            <a:ext cx="7538224" cy="491749"/>
          </a:xfrm>
          <a:prstGeom prst="rect">
            <a:avLst/>
          </a:prstGeom>
          <a:solidFill>
            <a:schemeClr val="bg1"/>
          </a:solidFill>
          <a:ln w="3175" cmpd="sng">
            <a:noFill/>
            <a:miter lim="800000"/>
            <a:headEnd/>
            <a:tailEnd/>
          </a:ln>
          <a:effectLst/>
          <a:extLst/>
        </p:spPr>
        <p:txBody>
          <a:bodyPr wrap="none" lIns="70601" tIns="35300" rIns="70601" bIns="35300" anchor="ctr"/>
          <a:lstStyle/>
          <a:p>
            <a:pPr lvl="0" algn="ctr">
              <a:defRPr/>
            </a:pPr>
            <a:r>
              <a:rPr lang="zh-CN" altLang="en-US" sz="120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200" kern="0" dirty="0">
              <a:solidFill>
                <a:schemeClr val="tx1">
                  <a:lumMod val="85000"/>
                  <a:lumOff val="15000"/>
                </a:schemeClr>
              </a:solidFill>
              <a:latin typeface="微软雅黑" pitchFamily="34" charset="-122"/>
              <a:ea typeface="微软雅黑" pitchFamily="34" charset="-122"/>
            </a:endParaRPr>
          </a:p>
        </p:txBody>
      </p:sp>
      <p:sp>
        <p:nvSpPr>
          <p:cNvPr id="6" name="Rectangle 7"/>
          <p:cNvSpPr>
            <a:spLocks noChangeArrowheads="1"/>
          </p:cNvSpPr>
          <p:nvPr/>
        </p:nvSpPr>
        <p:spPr bwMode="auto">
          <a:xfrm>
            <a:off x="3741558" y="5025483"/>
            <a:ext cx="7538224" cy="491749"/>
          </a:xfrm>
          <a:prstGeom prst="rect">
            <a:avLst/>
          </a:prstGeom>
          <a:solidFill>
            <a:schemeClr val="bg1"/>
          </a:solidFill>
          <a:ln w="3175" cmpd="sng">
            <a:noFill/>
            <a:miter lim="800000"/>
            <a:headEnd/>
            <a:tailEnd/>
          </a:ln>
          <a:effectLst/>
          <a:extLst/>
        </p:spPr>
        <p:txBody>
          <a:bodyPr wrap="none" lIns="70601" tIns="35300" rIns="70601" bIns="35300" anchor="ctr"/>
          <a:lstStyle/>
          <a:p>
            <a:pPr lvl="0" algn="ctr"/>
            <a:r>
              <a:rPr lang="zh-CN" altLang="en-US" sz="120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200" kern="0">
              <a:solidFill>
                <a:schemeClr val="tx1">
                  <a:lumMod val="85000"/>
                  <a:lumOff val="15000"/>
                </a:schemeClr>
              </a:solidFill>
              <a:latin typeface="微软雅黑" pitchFamily="34" charset="-122"/>
              <a:ea typeface="微软雅黑" pitchFamily="34" charset="-122"/>
            </a:endParaRPr>
          </a:p>
        </p:txBody>
      </p:sp>
      <p:grpSp>
        <p:nvGrpSpPr>
          <p:cNvPr id="7" name="组合 6"/>
          <p:cNvGrpSpPr/>
          <p:nvPr/>
        </p:nvGrpSpPr>
        <p:grpSpPr>
          <a:xfrm>
            <a:off x="6533874" y="2034079"/>
            <a:ext cx="1905567" cy="2178610"/>
            <a:chOff x="4835652" y="1582738"/>
            <a:chExt cx="2468013" cy="2821221"/>
          </a:xfrm>
        </p:grpSpPr>
        <p:sp>
          <p:nvSpPr>
            <p:cNvPr id="8" name="AutoShape 4"/>
            <p:cNvSpPr>
              <a:spLocks noChangeArrowheads="1"/>
            </p:cNvSpPr>
            <p:nvPr/>
          </p:nvSpPr>
          <p:spPr bwMode="auto">
            <a:xfrm rot="10800000">
              <a:off x="4835652" y="1582738"/>
              <a:ext cx="2468013" cy="2821221"/>
            </a:xfrm>
            <a:prstGeom prst="upArrowCallout">
              <a:avLst>
                <a:gd name="adj1" fmla="val 33824"/>
                <a:gd name="adj2" fmla="val 25000"/>
                <a:gd name="adj3" fmla="val 15697"/>
                <a:gd name="adj4" fmla="val 86269"/>
              </a:avLst>
            </a:prstGeom>
            <a:solidFill>
              <a:srgbClr val="00ACF1"/>
            </a:solidFill>
            <a:ln>
              <a:noFill/>
            </a:ln>
            <a:effectLst/>
            <a:extLst/>
          </p:spPr>
          <p:txBody>
            <a:bodyPr vert="vert270" wrap="none" anchor="ctr"/>
            <a:lstStyle/>
            <a:p>
              <a:pPr>
                <a:defRPr/>
              </a:pPr>
              <a:endParaRPr lang="zh-CN" altLang="en-US" kern="0" dirty="0">
                <a:solidFill>
                  <a:sysClr val="windowText" lastClr="000000"/>
                </a:solidFill>
                <a:latin typeface="微软雅黑" pitchFamily="34" charset="-122"/>
                <a:ea typeface="微软雅黑" pitchFamily="34" charset="-122"/>
              </a:endParaRPr>
            </a:p>
          </p:txBody>
        </p:sp>
        <p:sp>
          <p:nvSpPr>
            <p:cNvPr id="9" name="Freeform 6"/>
            <p:cNvSpPr>
              <a:spLocks noEditPoints="1"/>
            </p:cNvSpPr>
            <p:nvPr/>
          </p:nvSpPr>
          <p:spPr bwMode="auto">
            <a:xfrm>
              <a:off x="5429534" y="1942430"/>
              <a:ext cx="1280248" cy="1294655"/>
            </a:xfrm>
            <a:custGeom>
              <a:avLst/>
              <a:gdLst>
                <a:gd name="T0" fmla="*/ 132 w 263"/>
                <a:gd name="T1" fmla="*/ 87 h 266"/>
                <a:gd name="T2" fmla="*/ 132 w 263"/>
                <a:gd name="T3" fmla="*/ 87 h 266"/>
                <a:gd name="T4" fmla="*/ 132 w 263"/>
                <a:gd name="T5" fmla="*/ 98 h 266"/>
                <a:gd name="T6" fmla="*/ 132 w 263"/>
                <a:gd name="T7" fmla="*/ 98 h 266"/>
                <a:gd name="T8" fmla="*/ 165 w 263"/>
                <a:gd name="T9" fmla="*/ 131 h 266"/>
                <a:gd name="T10" fmla="*/ 132 w 263"/>
                <a:gd name="T11" fmla="*/ 164 h 266"/>
                <a:gd name="T12" fmla="*/ 132 w 263"/>
                <a:gd name="T13" fmla="*/ 164 h 266"/>
                <a:gd name="T14" fmla="*/ 132 w 263"/>
                <a:gd name="T15" fmla="*/ 164 h 266"/>
                <a:gd name="T16" fmla="*/ 132 w 263"/>
                <a:gd name="T17" fmla="*/ 175 h 266"/>
                <a:gd name="T18" fmla="*/ 132 w 263"/>
                <a:gd name="T19" fmla="*/ 175 h 266"/>
                <a:gd name="T20" fmla="*/ 176 w 263"/>
                <a:gd name="T21" fmla="*/ 131 h 266"/>
                <a:gd name="T22" fmla="*/ 132 w 263"/>
                <a:gd name="T23" fmla="*/ 87 h 266"/>
                <a:gd name="T24" fmla="*/ 132 w 263"/>
                <a:gd name="T25" fmla="*/ 262 h 266"/>
                <a:gd name="T26" fmla="*/ 132 w 263"/>
                <a:gd name="T27" fmla="*/ 251 h 266"/>
                <a:gd name="T28" fmla="*/ 252 w 263"/>
                <a:gd name="T29" fmla="*/ 131 h 266"/>
                <a:gd name="T30" fmla="*/ 132 w 263"/>
                <a:gd name="T31" fmla="*/ 10 h 266"/>
                <a:gd name="T32" fmla="*/ 132 w 263"/>
                <a:gd name="T33" fmla="*/ 0 h 266"/>
                <a:gd name="T34" fmla="*/ 263 w 263"/>
                <a:gd name="T35" fmla="*/ 131 h 266"/>
                <a:gd name="T36" fmla="*/ 216 w 263"/>
                <a:gd name="T37" fmla="*/ 231 h 266"/>
                <a:gd name="T38" fmla="*/ 239 w 263"/>
                <a:gd name="T39" fmla="*/ 259 h 266"/>
                <a:gd name="T40" fmla="*/ 230 w 263"/>
                <a:gd name="T41" fmla="*/ 266 h 266"/>
                <a:gd name="T42" fmla="*/ 208 w 263"/>
                <a:gd name="T43" fmla="*/ 238 h 266"/>
                <a:gd name="T44" fmla="*/ 132 w 263"/>
                <a:gd name="T45" fmla="*/ 262 h 266"/>
                <a:gd name="T46" fmla="*/ 132 w 263"/>
                <a:gd name="T47" fmla="*/ 218 h 266"/>
                <a:gd name="T48" fmla="*/ 132 w 263"/>
                <a:gd name="T49" fmla="*/ 207 h 266"/>
                <a:gd name="T50" fmla="*/ 132 w 263"/>
                <a:gd name="T51" fmla="*/ 207 h 266"/>
                <a:gd name="T52" fmla="*/ 208 w 263"/>
                <a:gd name="T53" fmla="*/ 131 h 266"/>
                <a:gd name="T54" fmla="*/ 132 w 263"/>
                <a:gd name="T55" fmla="*/ 54 h 266"/>
                <a:gd name="T56" fmla="*/ 132 w 263"/>
                <a:gd name="T57" fmla="*/ 43 h 266"/>
                <a:gd name="T58" fmla="*/ 219 w 263"/>
                <a:gd name="T59" fmla="*/ 131 h 266"/>
                <a:gd name="T60" fmla="*/ 132 w 263"/>
                <a:gd name="T61" fmla="*/ 218 h 266"/>
                <a:gd name="T62" fmla="*/ 132 w 263"/>
                <a:gd name="T63" fmla="*/ 87 h 266"/>
                <a:gd name="T64" fmla="*/ 88 w 263"/>
                <a:gd name="T65" fmla="*/ 131 h 266"/>
                <a:gd name="T66" fmla="*/ 132 w 263"/>
                <a:gd name="T67" fmla="*/ 175 h 266"/>
                <a:gd name="T68" fmla="*/ 132 w 263"/>
                <a:gd name="T69" fmla="*/ 164 h 266"/>
                <a:gd name="T70" fmla="*/ 99 w 263"/>
                <a:gd name="T71" fmla="*/ 131 h 266"/>
                <a:gd name="T72" fmla="*/ 132 w 263"/>
                <a:gd name="T73" fmla="*/ 98 h 266"/>
                <a:gd name="T74" fmla="*/ 132 w 263"/>
                <a:gd name="T75" fmla="*/ 87 h 266"/>
                <a:gd name="T76" fmla="*/ 132 w 263"/>
                <a:gd name="T77" fmla="*/ 0 h 266"/>
                <a:gd name="T78" fmla="*/ 132 w 263"/>
                <a:gd name="T79" fmla="*/ 10 h 266"/>
                <a:gd name="T80" fmla="*/ 131 w 263"/>
                <a:gd name="T81" fmla="*/ 10 h 266"/>
                <a:gd name="T82" fmla="*/ 11 w 263"/>
                <a:gd name="T83" fmla="*/ 131 h 266"/>
                <a:gd name="T84" fmla="*/ 11 w 263"/>
                <a:gd name="T85" fmla="*/ 131 h 266"/>
                <a:gd name="T86" fmla="*/ 131 w 263"/>
                <a:gd name="T87" fmla="*/ 251 h 266"/>
                <a:gd name="T88" fmla="*/ 132 w 263"/>
                <a:gd name="T89" fmla="*/ 251 h 266"/>
                <a:gd name="T90" fmla="*/ 132 w 263"/>
                <a:gd name="T91" fmla="*/ 262 h 266"/>
                <a:gd name="T92" fmla="*/ 131 w 263"/>
                <a:gd name="T93" fmla="*/ 262 h 266"/>
                <a:gd name="T94" fmla="*/ 55 w 263"/>
                <a:gd name="T95" fmla="*/ 237 h 266"/>
                <a:gd name="T96" fmla="*/ 32 w 263"/>
                <a:gd name="T97" fmla="*/ 266 h 266"/>
                <a:gd name="T98" fmla="*/ 24 w 263"/>
                <a:gd name="T99" fmla="*/ 259 h 266"/>
                <a:gd name="T100" fmla="*/ 46 w 263"/>
                <a:gd name="T101" fmla="*/ 231 h 266"/>
                <a:gd name="T102" fmla="*/ 0 w 263"/>
                <a:gd name="T103" fmla="*/ 131 h 266"/>
                <a:gd name="T104" fmla="*/ 131 w 263"/>
                <a:gd name="T105" fmla="*/ 0 h 266"/>
                <a:gd name="T106" fmla="*/ 132 w 263"/>
                <a:gd name="T107" fmla="*/ 0 h 266"/>
                <a:gd name="T108" fmla="*/ 132 w 263"/>
                <a:gd name="T109" fmla="*/ 43 h 266"/>
                <a:gd name="T110" fmla="*/ 132 w 263"/>
                <a:gd name="T111" fmla="*/ 54 h 266"/>
                <a:gd name="T112" fmla="*/ 55 w 263"/>
                <a:gd name="T113" fmla="*/ 131 h 266"/>
                <a:gd name="T114" fmla="*/ 132 w 263"/>
                <a:gd name="T115" fmla="*/ 207 h 266"/>
                <a:gd name="T116" fmla="*/ 132 w 263"/>
                <a:gd name="T117" fmla="*/ 218 h 266"/>
                <a:gd name="T118" fmla="*/ 44 w 263"/>
                <a:gd name="T119" fmla="*/ 131 h 266"/>
                <a:gd name="T120" fmla="*/ 132 w 263"/>
                <a:gd name="T121" fmla="*/ 43 h 266"/>
                <a:gd name="T122" fmla="*/ 132 w 263"/>
                <a:gd name="T123" fmla="*/ 207 h 266"/>
                <a:gd name="T124" fmla="*/ 132 w 263"/>
                <a:gd name="T125" fmla="*/ 20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266">
                  <a:moveTo>
                    <a:pt x="132" y="87"/>
                  </a:moveTo>
                  <a:cubicBezTo>
                    <a:pt x="132" y="87"/>
                    <a:pt x="132" y="87"/>
                    <a:pt x="132" y="87"/>
                  </a:cubicBezTo>
                  <a:cubicBezTo>
                    <a:pt x="132" y="98"/>
                    <a:pt x="132" y="98"/>
                    <a:pt x="132" y="98"/>
                  </a:cubicBezTo>
                  <a:cubicBezTo>
                    <a:pt x="132" y="98"/>
                    <a:pt x="132" y="98"/>
                    <a:pt x="132" y="98"/>
                  </a:cubicBezTo>
                  <a:cubicBezTo>
                    <a:pt x="150" y="98"/>
                    <a:pt x="165" y="113"/>
                    <a:pt x="165" y="131"/>
                  </a:cubicBezTo>
                  <a:cubicBezTo>
                    <a:pt x="165" y="149"/>
                    <a:pt x="150" y="164"/>
                    <a:pt x="132" y="164"/>
                  </a:cubicBezTo>
                  <a:cubicBezTo>
                    <a:pt x="132" y="164"/>
                    <a:pt x="132" y="164"/>
                    <a:pt x="132" y="164"/>
                  </a:cubicBezTo>
                  <a:cubicBezTo>
                    <a:pt x="132" y="164"/>
                    <a:pt x="132" y="164"/>
                    <a:pt x="132" y="164"/>
                  </a:cubicBezTo>
                  <a:cubicBezTo>
                    <a:pt x="132" y="175"/>
                    <a:pt x="132" y="175"/>
                    <a:pt x="132" y="175"/>
                  </a:cubicBezTo>
                  <a:cubicBezTo>
                    <a:pt x="132" y="175"/>
                    <a:pt x="132" y="175"/>
                    <a:pt x="132" y="175"/>
                  </a:cubicBezTo>
                  <a:cubicBezTo>
                    <a:pt x="156" y="175"/>
                    <a:pt x="176" y="155"/>
                    <a:pt x="176" y="131"/>
                  </a:cubicBezTo>
                  <a:cubicBezTo>
                    <a:pt x="176" y="107"/>
                    <a:pt x="156" y="87"/>
                    <a:pt x="132" y="87"/>
                  </a:cubicBezTo>
                  <a:close/>
                  <a:moveTo>
                    <a:pt x="132" y="262"/>
                  </a:moveTo>
                  <a:cubicBezTo>
                    <a:pt x="132" y="251"/>
                    <a:pt x="132" y="251"/>
                    <a:pt x="132" y="251"/>
                  </a:cubicBezTo>
                  <a:cubicBezTo>
                    <a:pt x="198" y="251"/>
                    <a:pt x="252" y="197"/>
                    <a:pt x="252" y="131"/>
                  </a:cubicBezTo>
                  <a:cubicBezTo>
                    <a:pt x="252" y="65"/>
                    <a:pt x="198" y="11"/>
                    <a:pt x="132" y="10"/>
                  </a:cubicBezTo>
                  <a:cubicBezTo>
                    <a:pt x="132" y="0"/>
                    <a:pt x="132" y="0"/>
                    <a:pt x="132" y="0"/>
                  </a:cubicBezTo>
                  <a:cubicBezTo>
                    <a:pt x="204" y="0"/>
                    <a:pt x="263" y="59"/>
                    <a:pt x="263" y="131"/>
                  </a:cubicBezTo>
                  <a:cubicBezTo>
                    <a:pt x="263" y="171"/>
                    <a:pt x="245" y="207"/>
                    <a:pt x="216" y="231"/>
                  </a:cubicBezTo>
                  <a:cubicBezTo>
                    <a:pt x="239" y="259"/>
                    <a:pt x="239" y="259"/>
                    <a:pt x="239" y="259"/>
                  </a:cubicBezTo>
                  <a:cubicBezTo>
                    <a:pt x="230" y="266"/>
                    <a:pt x="230" y="266"/>
                    <a:pt x="230" y="266"/>
                  </a:cubicBezTo>
                  <a:cubicBezTo>
                    <a:pt x="208" y="238"/>
                    <a:pt x="208" y="238"/>
                    <a:pt x="208" y="238"/>
                  </a:cubicBezTo>
                  <a:cubicBezTo>
                    <a:pt x="186" y="253"/>
                    <a:pt x="160" y="262"/>
                    <a:pt x="132" y="262"/>
                  </a:cubicBezTo>
                  <a:close/>
                  <a:moveTo>
                    <a:pt x="132" y="218"/>
                  </a:moveTo>
                  <a:cubicBezTo>
                    <a:pt x="132" y="207"/>
                    <a:pt x="132" y="207"/>
                    <a:pt x="132" y="207"/>
                  </a:cubicBezTo>
                  <a:cubicBezTo>
                    <a:pt x="132" y="207"/>
                    <a:pt x="132" y="207"/>
                    <a:pt x="132" y="207"/>
                  </a:cubicBezTo>
                  <a:cubicBezTo>
                    <a:pt x="174" y="207"/>
                    <a:pt x="208" y="173"/>
                    <a:pt x="208" y="131"/>
                  </a:cubicBezTo>
                  <a:cubicBezTo>
                    <a:pt x="208" y="89"/>
                    <a:pt x="174" y="54"/>
                    <a:pt x="132" y="54"/>
                  </a:cubicBezTo>
                  <a:cubicBezTo>
                    <a:pt x="132" y="43"/>
                    <a:pt x="132" y="43"/>
                    <a:pt x="132" y="43"/>
                  </a:cubicBezTo>
                  <a:cubicBezTo>
                    <a:pt x="180" y="43"/>
                    <a:pt x="219" y="82"/>
                    <a:pt x="219" y="131"/>
                  </a:cubicBezTo>
                  <a:cubicBezTo>
                    <a:pt x="219" y="179"/>
                    <a:pt x="180" y="218"/>
                    <a:pt x="132" y="218"/>
                  </a:cubicBezTo>
                  <a:close/>
                  <a:moveTo>
                    <a:pt x="132" y="87"/>
                  </a:moveTo>
                  <a:cubicBezTo>
                    <a:pt x="108" y="87"/>
                    <a:pt x="88" y="107"/>
                    <a:pt x="88" y="131"/>
                  </a:cubicBezTo>
                  <a:cubicBezTo>
                    <a:pt x="88" y="155"/>
                    <a:pt x="108" y="175"/>
                    <a:pt x="132" y="175"/>
                  </a:cubicBezTo>
                  <a:cubicBezTo>
                    <a:pt x="132" y="164"/>
                    <a:pt x="132" y="164"/>
                    <a:pt x="132" y="164"/>
                  </a:cubicBezTo>
                  <a:cubicBezTo>
                    <a:pt x="114" y="164"/>
                    <a:pt x="99" y="149"/>
                    <a:pt x="99" y="131"/>
                  </a:cubicBezTo>
                  <a:cubicBezTo>
                    <a:pt x="99" y="113"/>
                    <a:pt x="114" y="98"/>
                    <a:pt x="132" y="98"/>
                  </a:cubicBezTo>
                  <a:cubicBezTo>
                    <a:pt x="132" y="87"/>
                    <a:pt x="132" y="87"/>
                    <a:pt x="132" y="87"/>
                  </a:cubicBezTo>
                  <a:close/>
                  <a:moveTo>
                    <a:pt x="132" y="0"/>
                  </a:moveTo>
                  <a:cubicBezTo>
                    <a:pt x="132" y="10"/>
                    <a:pt x="132" y="10"/>
                    <a:pt x="132" y="10"/>
                  </a:cubicBezTo>
                  <a:cubicBezTo>
                    <a:pt x="131" y="10"/>
                    <a:pt x="131" y="10"/>
                    <a:pt x="131" y="10"/>
                  </a:cubicBezTo>
                  <a:cubicBezTo>
                    <a:pt x="65" y="10"/>
                    <a:pt x="11" y="64"/>
                    <a:pt x="11" y="131"/>
                  </a:cubicBezTo>
                  <a:cubicBezTo>
                    <a:pt x="11" y="131"/>
                    <a:pt x="11" y="131"/>
                    <a:pt x="11" y="131"/>
                  </a:cubicBezTo>
                  <a:cubicBezTo>
                    <a:pt x="11" y="197"/>
                    <a:pt x="65" y="251"/>
                    <a:pt x="131" y="251"/>
                  </a:cubicBezTo>
                  <a:cubicBezTo>
                    <a:pt x="132" y="251"/>
                    <a:pt x="132" y="251"/>
                    <a:pt x="132" y="251"/>
                  </a:cubicBezTo>
                  <a:cubicBezTo>
                    <a:pt x="132" y="262"/>
                    <a:pt x="132" y="262"/>
                    <a:pt x="132" y="262"/>
                  </a:cubicBezTo>
                  <a:cubicBezTo>
                    <a:pt x="131" y="262"/>
                    <a:pt x="131" y="262"/>
                    <a:pt x="131" y="262"/>
                  </a:cubicBezTo>
                  <a:cubicBezTo>
                    <a:pt x="103" y="262"/>
                    <a:pt x="76" y="253"/>
                    <a:pt x="55" y="237"/>
                  </a:cubicBezTo>
                  <a:cubicBezTo>
                    <a:pt x="32" y="266"/>
                    <a:pt x="32" y="266"/>
                    <a:pt x="32" y="266"/>
                  </a:cubicBezTo>
                  <a:cubicBezTo>
                    <a:pt x="24" y="259"/>
                    <a:pt x="24" y="259"/>
                    <a:pt x="24" y="259"/>
                  </a:cubicBezTo>
                  <a:cubicBezTo>
                    <a:pt x="46" y="231"/>
                    <a:pt x="46" y="231"/>
                    <a:pt x="46" y="231"/>
                  </a:cubicBezTo>
                  <a:cubicBezTo>
                    <a:pt x="18" y="207"/>
                    <a:pt x="0" y="171"/>
                    <a:pt x="0" y="131"/>
                  </a:cubicBezTo>
                  <a:cubicBezTo>
                    <a:pt x="0" y="58"/>
                    <a:pt x="59" y="0"/>
                    <a:pt x="131" y="0"/>
                  </a:cubicBezTo>
                  <a:cubicBezTo>
                    <a:pt x="132" y="0"/>
                    <a:pt x="132" y="0"/>
                    <a:pt x="132" y="0"/>
                  </a:cubicBezTo>
                  <a:close/>
                  <a:moveTo>
                    <a:pt x="132" y="43"/>
                  </a:moveTo>
                  <a:cubicBezTo>
                    <a:pt x="132" y="54"/>
                    <a:pt x="132" y="54"/>
                    <a:pt x="132" y="54"/>
                  </a:cubicBezTo>
                  <a:cubicBezTo>
                    <a:pt x="90" y="54"/>
                    <a:pt x="55" y="89"/>
                    <a:pt x="55" y="131"/>
                  </a:cubicBezTo>
                  <a:cubicBezTo>
                    <a:pt x="55" y="173"/>
                    <a:pt x="90" y="207"/>
                    <a:pt x="132" y="207"/>
                  </a:cubicBezTo>
                  <a:cubicBezTo>
                    <a:pt x="132" y="218"/>
                    <a:pt x="132" y="218"/>
                    <a:pt x="132" y="218"/>
                  </a:cubicBezTo>
                  <a:cubicBezTo>
                    <a:pt x="84" y="218"/>
                    <a:pt x="44" y="179"/>
                    <a:pt x="44" y="131"/>
                  </a:cubicBezTo>
                  <a:cubicBezTo>
                    <a:pt x="44" y="82"/>
                    <a:pt x="84" y="43"/>
                    <a:pt x="132" y="43"/>
                  </a:cubicBezTo>
                  <a:close/>
                  <a:moveTo>
                    <a:pt x="132" y="207"/>
                  </a:moveTo>
                  <a:cubicBezTo>
                    <a:pt x="132" y="207"/>
                    <a:pt x="132" y="207"/>
                    <a:pt x="132" y="2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TextBox 9"/>
            <p:cNvSpPr txBox="1"/>
            <p:nvPr/>
          </p:nvSpPr>
          <p:spPr>
            <a:xfrm>
              <a:off x="5003352" y="3356992"/>
              <a:ext cx="2132616" cy="498200"/>
            </a:xfrm>
            <a:prstGeom prst="rect">
              <a:avLst/>
            </a:prstGeom>
            <a:noFill/>
          </p:spPr>
          <p:txBody>
            <a:bodyPr wrap="none" rtlCol="0">
              <a:spAutoFit/>
            </a:bodyPr>
            <a:lstStyle/>
            <a:p>
              <a:pPr algn="ctr"/>
              <a:r>
                <a:rPr lang="zh-CN" altLang="en-US" sz="1900">
                  <a:solidFill>
                    <a:schemeClr val="bg1"/>
                  </a:solidFill>
                  <a:latin typeface="微软雅黑" pitchFamily="34" charset="-122"/>
                  <a:ea typeface="微软雅黑" pitchFamily="34" charset="-122"/>
                  <a:cs typeface="华文黑体" pitchFamily="2" charset="-122"/>
                </a:rPr>
                <a:t>点击添加标题</a:t>
              </a:r>
            </a:p>
          </p:txBody>
        </p:sp>
      </p:gr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decel="10000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8" decel="10000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mph" presetSubtype="0" repeatCount="2000" fill="hold" nodeType="clickEffect">
                                  <p:stCondLst>
                                    <p:cond delay="0"/>
                                  </p:stCondLst>
                                  <p:childTnLst>
                                    <p:animEffect transition="out" filter="fade">
                                      <p:cBhvr>
                                        <p:cTn id="26" dur="200" tmFilter="0, 0; .2, .5; .8, .5; 1, 0"/>
                                        <p:tgtEl>
                                          <p:spTgt spid="7"/>
                                        </p:tgtEl>
                                      </p:cBhvr>
                                    </p:animEffect>
                                    <p:animScale>
                                      <p:cBhvr>
                                        <p:cTn id="27" dur="100" autoRev="1" fill="hold"/>
                                        <p:tgtEl>
                                          <p:spTgt spid="7"/>
                                        </p:tgtEl>
                                      </p:cBhvr>
                                      <p:by x="105000" y="105000"/>
                                    </p:animScale>
                                  </p:childTnLst>
                                </p:cTn>
                              </p:par>
                            </p:childTnLst>
                          </p:cTn>
                        </p:par>
                        <p:par>
                          <p:cTn id="28" fill="hold">
                            <p:stCondLst>
                              <p:cond delay="400"/>
                            </p:stCondLst>
                            <p:childTnLst>
                              <p:par>
                                <p:cTn id="29" presetID="47"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anim calcmode="lin" valueType="num">
                                      <p:cBhvr>
                                        <p:cTn id="32" dur="500" fill="hold"/>
                                        <p:tgtEl>
                                          <p:spTgt spid="5"/>
                                        </p:tgtEl>
                                        <p:attrNameLst>
                                          <p:attrName>ppt_x</p:attrName>
                                        </p:attrNameLst>
                                      </p:cBhvr>
                                      <p:tavLst>
                                        <p:tav tm="0">
                                          <p:val>
                                            <p:strVal val="#ppt_x"/>
                                          </p:val>
                                        </p:tav>
                                        <p:tav tm="100000">
                                          <p:val>
                                            <p:strVal val="#ppt_x"/>
                                          </p:val>
                                        </p:tav>
                                      </p:tavLst>
                                    </p:anim>
                                    <p:anim calcmode="lin" valueType="num">
                                      <p:cBhvr>
                                        <p:cTn id="33" dur="5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900"/>
                            </p:stCondLst>
                            <p:childTnLst>
                              <p:par>
                                <p:cTn id="35" presetID="47"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1"/>
  <p:tag name="ISPRING_SCORM_RATE_QUIZZES" val="0"/>
  <p:tag name="ISPRING_SCORM_PASSING_SCORE" val="100.000000"/>
  <p:tag name="ISPRING_ULTRA_SCORM_COURSE_ID" val="4C10DEE0-3341-48CC-ADF7-EA522D062B3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E:\陈乐的PPT存储\028"/>
  <p:tag name="ISPRING_PRESENTATION_TITLE" val="028框架完整工作汇报年终总结"/>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5109</Words>
  <Application>Microsoft Office PowerPoint</Application>
  <PresentationFormat>自定义</PresentationFormat>
  <Paragraphs>465</Paragraphs>
  <Slides>40</Slides>
  <Notes>39</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40</vt:i4>
      </vt:variant>
    </vt:vector>
  </HeadingPairs>
  <TitlesOfParts>
    <vt:vector size="58" baseType="lpstr">
      <vt:lpstr>华文黑体</vt:lpstr>
      <vt:lpstr>Bebas</vt:lpstr>
      <vt:lpstr>微软雅黑</vt:lpstr>
      <vt:lpstr>Impact</vt:lpstr>
      <vt:lpstr>微软雅黑 Light</vt:lpstr>
      <vt:lpstr>方正兰亭细黑_GBK</vt:lpstr>
      <vt:lpstr>Arial</vt:lpstr>
      <vt:lpstr>Verdana</vt:lpstr>
      <vt:lpstr>等线</vt:lpstr>
      <vt:lpstr>Calibri</vt:lpstr>
      <vt:lpstr>Times New Roman</vt:lpstr>
      <vt:lpstr>黑体</vt:lpstr>
      <vt:lpstr>UKIJ Qolyazma</vt:lpstr>
      <vt:lpstr>宋体</vt:lpstr>
      <vt:lpstr>Arial Rounded MT Bold</vt:lpstr>
      <vt:lpstr>方正正粗黑简体</vt:lpstr>
      <vt:lpstr>Gulim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028框架完整工作汇报年终总结</dc:title>
  <dc:subject>丫丫精饰</dc:subject>
  <dc:creator>丫丫精饰</dc:creator>
  <cp:keywords>https://cyppt.taobao.com/</cp:keywords>
  <dc:description>https://cyppt.taobao.com/</dc:description>
  <cp:lastModifiedBy>YANGS</cp:lastModifiedBy>
  <cp:revision>48</cp:revision>
  <dcterms:created xsi:type="dcterms:W3CDTF">2014-12-25T08:17:45Z</dcterms:created>
  <dcterms:modified xsi:type="dcterms:W3CDTF">2017-09-10T14:48:32Z</dcterms:modified>
  <cp:category>https://cyppt.taobao.com/</cp:category>
</cp:coreProperties>
</file>